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3.xml" ContentType="application/vnd.openxmlformats-officedocument.presentationml.tags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</p:sldMasterIdLst>
  <p:notesMasterIdLst>
    <p:notesMasterId r:id="rId22"/>
  </p:notesMasterIdLst>
  <p:sldIdLst>
    <p:sldId id="279" r:id="rId3"/>
    <p:sldId id="274" r:id="rId4"/>
    <p:sldId id="275" r:id="rId5"/>
    <p:sldId id="258" r:id="rId6"/>
    <p:sldId id="259" r:id="rId7"/>
    <p:sldId id="260" r:id="rId8"/>
    <p:sldId id="263" r:id="rId9"/>
    <p:sldId id="264" r:id="rId10"/>
    <p:sldId id="265" r:id="rId11"/>
    <p:sldId id="271" r:id="rId12"/>
    <p:sldId id="272" r:id="rId13"/>
    <p:sldId id="273" r:id="rId14"/>
    <p:sldId id="266" r:id="rId15"/>
    <p:sldId id="267" r:id="rId16"/>
    <p:sldId id="268" r:id="rId17"/>
    <p:sldId id="269" r:id="rId18"/>
    <p:sldId id="270" r:id="rId19"/>
    <p:sldId id="277" r:id="rId20"/>
    <p:sldId id="280" r:id="rId21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F08FA8-2F51-419E-B24D-C45251D38057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D6D06E5-7D1E-4481-A0B5-736423A49F90}">
      <dgm:prSet phldrT="[Text]"/>
      <dgm:spPr/>
      <dgm:t>
        <a:bodyPr/>
        <a:lstStyle/>
        <a:p>
          <a:r>
            <a:rPr lang="en-US" dirty="0" smtClean="0"/>
            <a:t>Archery, Horse Riding, Formations</a:t>
          </a:r>
          <a:endParaRPr lang="en-US" dirty="0"/>
        </a:p>
      </dgm:t>
    </dgm:pt>
    <dgm:pt modelId="{14667D91-67AF-4020-9F4C-204B5E61E54F}" type="parTrans" cxnId="{94E7B541-4557-4720-8590-70496558A388}">
      <dgm:prSet/>
      <dgm:spPr/>
      <dgm:t>
        <a:bodyPr/>
        <a:lstStyle/>
        <a:p>
          <a:endParaRPr lang="en-US"/>
        </a:p>
      </dgm:t>
    </dgm:pt>
    <dgm:pt modelId="{532EA73B-A974-4E33-A47B-2842E66EDD17}" type="sibTrans" cxnId="{94E7B541-4557-4720-8590-70496558A388}">
      <dgm:prSet/>
      <dgm:spPr/>
      <dgm:t>
        <a:bodyPr/>
        <a:lstStyle/>
        <a:p>
          <a:endParaRPr lang="en-US"/>
        </a:p>
      </dgm:t>
    </dgm:pt>
    <dgm:pt modelId="{CBC8D786-95FC-4656-B65C-39BFA87DEBB0}">
      <dgm:prSet phldrT="[Text]"/>
      <dgm:spPr/>
      <dgm:t>
        <a:bodyPr/>
        <a:lstStyle/>
        <a:p>
          <a:r>
            <a:rPr lang="en-US" dirty="0" smtClean="0"/>
            <a:t>Naval Forces, Professionalization </a:t>
          </a:r>
          <a:endParaRPr lang="en-US" dirty="0"/>
        </a:p>
      </dgm:t>
    </dgm:pt>
    <dgm:pt modelId="{14DB098B-AA51-4299-834F-FD5944274A5D}" type="parTrans" cxnId="{EE11E30B-4982-4DC5-A40A-92EA6A06FE85}">
      <dgm:prSet/>
      <dgm:spPr/>
      <dgm:t>
        <a:bodyPr/>
        <a:lstStyle/>
        <a:p>
          <a:endParaRPr lang="en-US"/>
        </a:p>
      </dgm:t>
    </dgm:pt>
    <dgm:pt modelId="{0512971A-5B09-4539-850B-AFDD1DDDF6A7}" type="sibTrans" cxnId="{EE11E30B-4982-4DC5-A40A-92EA6A06FE85}">
      <dgm:prSet/>
      <dgm:spPr/>
      <dgm:t>
        <a:bodyPr/>
        <a:lstStyle/>
        <a:p>
          <a:endParaRPr lang="en-US"/>
        </a:p>
      </dgm:t>
    </dgm:pt>
    <dgm:pt modelId="{519AEF95-C0EE-46FF-8F5E-0041FD427EA4}">
      <dgm:prSet phldrT="[Text]"/>
      <dgm:spPr/>
      <dgm:t>
        <a:bodyPr/>
        <a:lstStyle/>
        <a:p>
          <a:r>
            <a:rPr lang="en-US" dirty="0" smtClean="0"/>
            <a:t>Artilleries, Tanks, Air Force</a:t>
          </a:r>
          <a:endParaRPr lang="en-US" dirty="0"/>
        </a:p>
      </dgm:t>
    </dgm:pt>
    <dgm:pt modelId="{106E40C3-18DA-40D7-8D9C-9862B38E1CC0}" type="parTrans" cxnId="{7180EB77-E263-4F85-A1D4-F3607220457E}">
      <dgm:prSet/>
      <dgm:spPr/>
      <dgm:t>
        <a:bodyPr/>
        <a:lstStyle/>
        <a:p>
          <a:endParaRPr lang="en-US"/>
        </a:p>
      </dgm:t>
    </dgm:pt>
    <dgm:pt modelId="{6AC968D0-1D8C-4A1D-B82C-EA561DB7C53E}" type="sibTrans" cxnId="{7180EB77-E263-4F85-A1D4-F3607220457E}">
      <dgm:prSet/>
      <dgm:spPr/>
      <dgm:t>
        <a:bodyPr/>
        <a:lstStyle/>
        <a:p>
          <a:endParaRPr lang="en-US"/>
        </a:p>
      </dgm:t>
    </dgm:pt>
    <dgm:pt modelId="{E5865F9F-DBEF-4C9E-85C8-6113FE6CA4C4}">
      <dgm:prSet/>
      <dgm:spPr/>
      <dgm:t>
        <a:bodyPr/>
        <a:lstStyle/>
        <a:p>
          <a:r>
            <a:rPr lang="en-US" dirty="0" smtClean="0"/>
            <a:t>Nuclear Weapons, ICBMs, WMDs</a:t>
          </a:r>
          <a:endParaRPr lang="en-US" dirty="0"/>
        </a:p>
      </dgm:t>
    </dgm:pt>
    <dgm:pt modelId="{7598CABD-E604-4E5B-B8F3-BE77686C22D7}" type="parTrans" cxnId="{830DFE9C-93FA-44AB-B0FE-6B24C2017C3F}">
      <dgm:prSet/>
      <dgm:spPr/>
      <dgm:t>
        <a:bodyPr/>
        <a:lstStyle/>
        <a:p>
          <a:endParaRPr lang="en-US"/>
        </a:p>
      </dgm:t>
    </dgm:pt>
    <dgm:pt modelId="{E8AD17AA-A57C-4EAE-881F-51BAE5E6F48A}" type="sibTrans" cxnId="{830DFE9C-93FA-44AB-B0FE-6B24C2017C3F}">
      <dgm:prSet/>
      <dgm:spPr/>
      <dgm:t>
        <a:bodyPr/>
        <a:lstStyle/>
        <a:p>
          <a:endParaRPr lang="en-US"/>
        </a:p>
      </dgm:t>
    </dgm:pt>
    <dgm:pt modelId="{D172053D-DA59-4200-8E25-F286BEF6FC2A}">
      <dgm:prSet/>
      <dgm:spPr/>
      <dgm:t>
        <a:bodyPr/>
        <a:lstStyle/>
        <a:p>
          <a:r>
            <a:rPr lang="en-US" dirty="0" err="1" smtClean="0"/>
            <a:t>Cyberwarfare</a:t>
          </a:r>
          <a:r>
            <a:rPr lang="en-US" dirty="0" smtClean="0"/>
            <a:t> (?)</a:t>
          </a:r>
          <a:endParaRPr lang="en-US" dirty="0"/>
        </a:p>
      </dgm:t>
    </dgm:pt>
    <dgm:pt modelId="{A5A75D1E-69B9-4C0A-82BF-2EAC7F6BFA1C}" type="parTrans" cxnId="{9A9FFB34-9578-4EA0-8FC4-527DE8CB1ED5}">
      <dgm:prSet/>
      <dgm:spPr/>
      <dgm:t>
        <a:bodyPr/>
        <a:lstStyle/>
        <a:p>
          <a:endParaRPr lang="en-US"/>
        </a:p>
      </dgm:t>
    </dgm:pt>
    <dgm:pt modelId="{C191D0EC-B0A7-453E-A4C9-82EE759D1DDF}" type="sibTrans" cxnId="{9A9FFB34-9578-4EA0-8FC4-527DE8CB1ED5}">
      <dgm:prSet/>
      <dgm:spPr/>
      <dgm:t>
        <a:bodyPr/>
        <a:lstStyle/>
        <a:p>
          <a:endParaRPr lang="en-US"/>
        </a:p>
      </dgm:t>
    </dgm:pt>
    <dgm:pt modelId="{FBB89357-84DA-47B8-A7FC-A9A100C3C062}" type="pres">
      <dgm:prSet presAssocID="{43F08FA8-2F51-419E-B24D-C45251D3805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4AB3E4-ADE7-4E98-8097-BA330B67FB70}" type="pres">
      <dgm:prSet presAssocID="{43F08FA8-2F51-419E-B24D-C45251D38057}" presName="dummyMaxCanvas" presStyleCnt="0">
        <dgm:presLayoutVars/>
      </dgm:prSet>
      <dgm:spPr/>
    </dgm:pt>
    <dgm:pt modelId="{C97BBF3F-6D2B-47E2-9CB3-ACC8D4966D68}" type="pres">
      <dgm:prSet presAssocID="{43F08FA8-2F51-419E-B24D-C45251D38057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F370F0-564D-4814-9F87-5AA200F3644E}" type="pres">
      <dgm:prSet presAssocID="{43F08FA8-2F51-419E-B24D-C45251D38057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D9D86F-D6A3-4B8B-9770-99FA1EA61BEE}" type="pres">
      <dgm:prSet presAssocID="{43F08FA8-2F51-419E-B24D-C45251D38057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E7BABB-F58F-435C-96FA-5F2E21FDED29}" type="pres">
      <dgm:prSet presAssocID="{43F08FA8-2F51-419E-B24D-C45251D38057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4091C9-8EA7-486B-98A0-B2091FB1E794}" type="pres">
      <dgm:prSet presAssocID="{43F08FA8-2F51-419E-B24D-C45251D38057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A748D4-D23B-4C30-B861-D9D9F1B0FC92}" type="pres">
      <dgm:prSet presAssocID="{43F08FA8-2F51-419E-B24D-C45251D38057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FAD812-7A50-4608-9A9B-201CB4841575}" type="pres">
      <dgm:prSet presAssocID="{43F08FA8-2F51-419E-B24D-C45251D38057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804074-DDE3-4E85-8C79-F18649B17752}" type="pres">
      <dgm:prSet presAssocID="{43F08FA8-2F51-419E-B24D-C45251D38057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0DE610-E4CB-4A17-877F-58DB823D8769}" type="pres">
      <dgm:prSet presAssocID="{43F08FA8-2F51-419E-B24D-C45251D38057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BD1CF5-3056-4DCA-9BC5-1A4058BB003B}" type="pres">
      <dgm:prSet presAssocID="{43F08FA8-2F51-419E-B24D-C45251D38057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CA901D-2A0E-4503-A157-BDE97741C85E}" type="pres">
      <dgm:prSet presAssocID="{43F08FA8-2F51-419E-B24D-C45251D38057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1E38B7-230E-432C-9690-9849F857658D}" type="pres">
      <dgm:prSet presAssocID="{43F08FA8-2F51-419E-B24D-C45251D38057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4B70B7-4B71-4338-BD52-FB9C21DAA381}" type="pres">
      <dgm:prSet presAssocID="{43F08FA8-2F51-419E-B24D-C45251D38057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9A5344-4ECE-4824-B722-6BE117558F27}" type="pres">
      <dgm:prSet presAssocID="{43F08FA8-2F51-419E-B24D-C45251D38057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8370FC3-B60C-4034-9F64-84BAC7323DBD}" type="presOf" srcId="{D172053D-DA59-4200-8E25-F286BEF6FC2A}" destId="{D34091C9-8EA7-486B-98A0-B2091FB1E794}" srcOrd="0" destOrd="0" presId="urn:microsoft.com/office/officeart/2005/8/layout/vProcess5"/>
    <dgm:cxn modelId="{8FC07685-246B-4945-9F1D-8AF809D23DE8}" type="presOf" srcId="{CBC8D786-95FC-4656-B65C-39BFA87DEBB0}" destId="{BCF370F0-564D-4814-9F87-5AA200F3644E}" srcOrd="0" destOrd="0" presId="urn:microsoft.com/office/officeart/2005/8/layout/vProcess5"/>
    <dgm:cxn modelId="{6FC57F89-E0EA-4C79-8F75-E9B349D6410A}" type="presOf" srcId="{519AEF95-C0EE-46FF-8F5E-0041FD427EA4}" destId="{391E38B7-230E-432C-9690-9849F857658D}" srcOrd="1" destOrd="0" presId="urn:microsoft.com/office/officeart/2005/8/layout/vProcess5"/>
    <dgm:cxn modelId="{FAEBD2AC-2BC9-4371-9196-197B026A0AF6}" type="presOf" srcId="{E5865F9F-DBEF-4C9E-85C8-6113FE6CA4C4}" destId="{1EE7BABB-F58F-435C-96FA-5F2E21FDED29}" srcOrd="0" destOrd="0" presId="urn:microsoft.com/office/officeart/2005/8/layout/vProcess5"/>
    <dgm:cxn modelId="{B0FCC19C-4D0E-4533-9DBB-31173D7D7A42}" type="presOf" srcId="{532EA73B-A974-4E33-A47B-2842E66EDD17}" destId="{CAA748D4-D23B-4C30-B861-D9D9F1B0FC92}" srcOrd="0" destOrd="0" presId="urn:microsoft.com/office/officeart/2005/8/layout/vProcess5"/>
    <dgm:cxn modelId="{8F4CF324-E0A8-4E19-891D-EC7E114289DD}" type="presOf" srcId="{0512971A-5B09-4539-850B-AFDD1DDDF6A7}" destId="{B0FAD812-7A50-4608-9A9B-201CB4841575}" srcOrd="0" destOrd="0" presId="urn:microsoft.com/office/officeart/2005/8/layout/vProcess5"/>
    <dgm:cxn modelId="{9A9FFB34-9578-4EA0-8FC4-527DE8CB1ED5}" srcId="{43F08FA8-2F51-419E-B24D-C45251D38057}" destId="{D172053D-DA59-4200-8E25-F286BEF6FC2A}" srcOrd="4" destOrd="0" parTransId="{A5A75D1E-69B9-4C0A-82BF-2EAC7F6BFA1C}" sibTransId="{C191D0EC-B0A7-453E-A4C9-82EE759D1DDF}"/>
    <dgm:cxn modelId="{7180EB77-E263-4F85-A1D4-F3607220457E}" srcId="{43F08FA8-2F51-419E-B24D-C45251D38057}" destId="{519AEF95-C0EE-46FF-8F5E-0041FD427EA4}" srcOrd="2" destOrd="0" parTransId="{106E40C3-18DA-40D7-8D9C-9862B38E1CC0}" sibTransId="{6AC968D0-1D8C-4A1D-B82C-EA561DB7C53E}"/>
    <dgm:cxn modelId="{DA40E872-4A5D-4A7D-A960-348881493381}" type="presOf" srcId="{6AC968D0-1D8C-4A1D-B82C-EA561DB7C53E}" destId="{34804074-DDE3-4E85-8C79-F18649B17752}" srcOrd="0" destOrd="0" presId="urn:microsoft.com/office/officeart/2005/8/layout/vProcess5"/>
    <dgm:cxn modelId="{578D9AD2-0721-4031-9739-CA61798598FD}" type="presOf" srcId="{CBC8D786-95FC-4656-B65C-39BFA87DEBB0}" destId="{0ACA901D-2A0E-4503-A157-BDE97741C85E}" srcOrd="1" destOrd="0" presId="urn:microsoft.com/office/officeart/2005/8/layout/vProcess5"/>
    <dgm:cxn modelId="{1FD09BB2-22C6-4CE7-AE04-9EA077F7427A}" type="presOf" srcId="{43F08FA8-2F51-419E-B24D-C45251D38057}" destId="{FBB89357-84DA-47B8-A7FC-A9A100C3C062}" srcOrd="0" destOrd="0" presId="urn:microsoft.com/office/officeart/2005/8/layout/vProcess5"/>
    <dgm:cxn modelId="{830DFE9C-93FA-44AB-B0FE-6B24C2017C3F}" srcId="{43F08FA8-2F51-419E-B24D-C45251D38057}" destId="{E5865F9F-DBEF-4C9E-85C8-6113FE6CA4C4}" srcOrd="3" destOrd="0" parTransId="{7598CABD-E604-4E5B-B8F3-BE77686C22D7}" sibTransId="{E8AD17AA-A57C-4EAE-881F-51BAE5E6F48A}"/>
    <dgm:cxn modelId="{A6B08DFE-37CC-43C0-9E93-1AF48DAD991B}" type="presOf" srcId="{3D6D06E5-7D1E-4481-A0B5-736423A49F90}" destId="{2ABD1CF5-3056-4DCA-9BC5-1A4058BB003B}" srcOrd="1" destOrd="0" presId="urn:microsoft.com/office/officeart/2005/8/layout/vProcess5"/>
    <dgm:cxn modelId="{B7F45C9C-13F2-463E-A020-7633C5192333}" type="presOf" srcId="{D172053D-DA59-4200-8E25-F286BEF6FC2A}" destId="{859A5344-4ECE-4824-B722-6BE117558F27}" srcOrd="1" destOrd="0" presId="urn:microsoft.com/office/officeart/2005/8/layout/vProcess5"/>
    <dgm:cxn modelId="{86A41659-8BE3-41A8-8E04-04676851AABC}" type="presOf" srcId="{519AEF95-C0EE-46FF-8F5E-0041FD427EA4}" destId="{77D9D86F-D6A3-4B8B-9770-99FA1EA61BEE}" srcOrd="0" destOrd="0" presId="urn:microsoft.com/office/officeart/2005/8/layout/vProcess5"/>
    <dgm:cxn modelId="{62B7882E-718A-4FD5-BD6B-BDA569EA409C}" type="presOf" srcId="{3D6D06E5-7D1E-4481-A0B5-736423A49F90}" destId="{C97BBF3F-6D2B-47E2-9CB3-ACC8D4966D68}" srcOrd="0" destOrd="0" presId="urn:microsoft.com/office/officeart/2005/8/layout/vProcess5"/>
    <dgm:cxn modelId="{94E7B541-4557-4720-8590-70496558A388}" srcId="{43F08FA8-2F51-419E-B24D-C45251D38057}" destId="{3D6D06E5-7D1E-4481-A0B5-736423A49F90}" srcOrd="0" destOrd="0" parTransId="{14667D91-67AF-4020-9F4C-204B5E61E54F}" sibTransId="{532EA73B-A974-4E33-A47B-2842E66EDD17}"/>
    <dgm:cxn modelId="{0C73184E-44B6-4B21-9C63-4631F76A2252}" type="presOf" srcId="{E8AD17AA-A57C-4EAE-881F-51BAE5E6F48A}" destId="{F30DE610-E4CB-4A17-877F-58DB823D8769}" srcOrd="0" destOrd="0" presId="urn:microsoft.com/office/officeart/2005/8/layout/vProcess5"/>
    <dgm:cxn modelId="{55600DB7-A447-4C23-9485-0F5F09FBAA60}" type="presOf" srcId="{E5865F9F-DBEF-4C9E-85C8-6113FE6CA4C4}" destId="{364B70B7-4B71-4338-BD52-FB9C21DAA381}" srcOrd="1" destOrd="0" presId="urn:microsoft.com/office/officeart/2005/8/layout/vProcess5"/>
    <dgm:cxn modelId="{EE11E30B-4982-4DC5-A40A-92EA6A06FE85}" srcId="{43F08FA8-2F51-419E-B24D-C45251D38057}" destId="{CBC8D786-95FC-4656-B65C-39BFA87DEBB0}" srcOrd="1" destOrd="0" parTransId="{14DB098B-AA51-4299-834F-FD5944274A5D}" sibTransId="{0512971A-5B09-4539-850B-AFDD1DDDF6A7}"/>
    <dgm:cxn modelId="{424DB54B-DB61-495A-AAA2-20FB8E429BBC}" type="presParOf" srcId="{FBB89357-84DA-47B8-A7FC-A9A100C3C062}" destId="{9F4AB3E4-ADE7-4E98-8097-BA330B67FB70}" srcOrd="0" destOrd="0" presId="urn:microsoft.com/office/officeart/2005/8/layout/vProcess5"/>
    <dgm:cxn modelId="{052E65F5-DBB8-4210-AE96-A378B32322A7}" type="presParOf" srcId="{FBB89357-84DA-47B8-A7FC-A9A100C3C062}" destId="{C97BBF3F-6D2B-47E2-9CB3-ACC8D4966D68}" srcOrd="1" destOrd="0" presId="urn:microsoft.com/office/officeart/2005/8/layout/vProcess5"/>
    <dgm:cxn modelId="{673EA476-129A-417B-81BE-4B75E88939F7}" type="presParOf" srcId="{FBB89357-84DA-47B8-A7FC-A9A100C3C062}" destId="{BCF370F0-564D-4814-9F87-5AA200F3644E}" srcOrd="2" destOrd="0" presId="urn:microsoft.com/office/officeart/2005/8/layout/vProcess5"/>
    <dgm:cxn modelId="{6BF896A5-B9E0-401A-9F75-59548AB8680D}" type="presParOf" srcId="{FBB89357-84DA-47B8-A7FC-A9A100C3C062}" destId="{77D9D86F-D6A3-4B8B-9770-99FA1EA61BEE}" srcOrd="3" destOrd="0" presId="urn:microsoft.com/office/officeart/2005/8/layout/vProcess5"/>
    <dgm:cxn modelId="{83357C44-5EAC-4072-BFD7-79FB5BA0E2D4}" type="presParOf" srcId="{FBB89357-84DA-47B8-A7FC-A9A100C3C062}" destId="{1EE7BABB-F58F-435C-96FA-5F2E21FDED29}" srcOrd="4" destOrd="0" presId="urn:microsoft.com/office/officeart/2005/8/layout/vProcess5"/>
    <dgm:cxn modelId="{17B28968-E6C2-476C-B819-3509A665649F}" type="presParOf" srcId="{FBB89357-84DA-47B8-A7FC-A9A100C3C062}" destId="{D34091C9-8EA7-486B-98A0-B2091FB1E794}" srcOrd="5" destOrd="0" presId="urn:microsoft.com/office/officeart/2005/8/layout/vProcess5"/>
    <dgm:cxn modelId="{92F470D7-73A8-48AB-B6D4-F2EC9EF1A204}" type="presParOf" srcId="{FBB89357-84DA-47B8-A7FC-A9A100C3C062}" destId="{CAA748D4-D23B-4C30-B861-D9D9F1B0FC92}" srcOrd="6" destOrd="0" presId="urn:microsoft.com/office/officeart/2005/8/layout/vProcess5"/>
    <dgm:cxn modelId="{53A36631-2C97-4EF4-919A-D120F121EC0A}" type="presParOf" srcId="{FBB89357-84DA-47B8-A7FC-A9A100C3C062}" destId="{B0FAD812-7A50-4608-9A9B-201CB4841575}" srcOrd="7" destOrd="0" presId="urn:microsoft.com/office/officeart/2005/8/layout/vProcess5"/>
    <dgm:cxn modelId="{6AB723E3-2707-41C8-A45B-925BB695D544}" type="presParOf" srcId="{FBB89357-84DA-47B8-A7FC-A9A100C3C062}" destId="{34804074-DDE3-4E85-8C79-F18649B17752}" srcOrd="8" destOrd="0" presId="urn:microsoft.com/office/officeart/2005/8/layout/vProcess5"/>
    <dgm:cxn modelId="{C5846A69-B6E5-4F52-8509-BC866D9F2A39}" type="presParOf" srcId="{FBB89357-84DA-47B8-A7FC-A9A100C3C062}" destId="{F30DE610-E4CB-4A17-877F-58DB823D8769}" srcOrd="9" destOrd="0" presId="urn:microsoft.com/office/officeart/2005/8/layout/vProcess5"/>
    <dgm:cxn modelId="{7F688E30-406F-4943-BBB8-3F7E4159A234}" type="presParOf" srcId="{FBB89357-84DA-47B8-A7FC-A9A100C3C062}" destId="{2ABD1CF5-3056-4DCA-9BC5-1A4058BB003B}" srcOrd="10" destOrd="0" presId="urn:microsoft.com/office/officeart/2005/8/layout/vProcess5"/>
    <dgm:cxn modelId="{B533106C-4D1C-4D5F-BEA3-8C1D3A029399}" type="presParOf" srcId="{FBB89357-84DA-47B8-A7FC-A9A100C3C062}" destId="{0ACA901D-2A0E-4503-A157-BDE97741C85E}" srcOrd="11" destOrd="0" presId="urn:microsoft.com/office/officeart/2005/8/layout/vProcess5"/>
    <dgm:cxn modelId="{039455AD-61B3-46B6-9E19-42095F33DC1A}" type="presParOf" srcId="{FBB89357-84DA-47B8-A7FC-A9A100C3C062}" destId="{391E38B7-230E-432C-9690-9849F857658D}" srcOrd="12" destOrd="0" presId="urn:microsoft.com/office/officeart/2005/8/layout/vProcess5"/>
    <dgm:cxn modelId="{E27CB58D-9E64-447A-8BDF-8CE435145CEB}" type="presParOf" srcId="{FBB89357-84DA-47B8-A7FC-A9A100C3C062}" destId="{364B70B7-4B71-4338-BD52-FB9C21DAA381}" srcOrd="13" destOrd="0" presId="urn:microsoft.com/office/officeart/2005/8/layout/vProcess5"/>
    <dgm:cxn modelId="{826E4A75-C89B-4C3B-B8BE-C56C26F91845}" type="presParOf" srcId="{FBB89357-84DA-47B8-A7FC-A9A100C3C062}" destId="{859A5344-4ECE-4824-B722-6BE117558F27}" srcOrd="14" destOrd="0" presId="urn:microsoft.com/office/officeart/2005/8/layout/vProcess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9DE704-15B1-474A-8D2B-7751C6AC4D0F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4658D981-3668-4372-9A7A-B6757F44C749}">
      <dgm:prSet phldrT="[Text]"/>
      <dgm:spPr/>
      <dgm:t>
        <a:bodyPr/>
        <a:lstStyle/>
        <a:p>
          <a:r>
            <a:rPr lang="en-US" dirty="0" err="1" smtClean="0">
              <a:solidFill>
                <a:schemeClr val="bg1"/>
              </a:solidFill>
            </a:rPr>
            <a:t>Wikileaks</a:t>
          </a:r>
          <a:endParaRPr lang="en-US" dirty="0">
            <a:solidFill>
              <a:schemeClr val="bg1"/>
            </a:solidFill>
          </a:endParaRPr>
        </a:p>
      </dgm:t>
    </dgm:pt>
    <dgm:pt modelId="{5A8E3CD2-AC1E-4A86-86F1-6AC2B1D9D2C6}" type="parTrans" cxnId="{D101253D-85C2-4A7C-AB71-92EA4C487B4D}">
      <dgm:prSet/>
      <dgm:spPr/>
      <dgm:t>
        <a:bodyPr/>
        <a:lstStyle/>
        <a:p>
          <a:endParaRPr lang="en-US"/>
        </a:p>
      </dgm:t>
    </dgm:pt>
    <dgm:pt modelId="{C66BB0FF-6898-4859-854C-8B553630840A}" type="sibTrans" cxnId="{D101253D-85C2-4A7C-AB71-92EA4C487B4D}">
      <dgm:prSet/>
      <dgm:spPr/>
      <dgm:t>
        <a:bodyPr/>
        <a:lstStyle/>
        <a:p>
          <a:endParaRPr lang="en-US"/>
        </a:p>
      </dgm:t>
    </dgm:pt>
    <dgm:pt modelId="{2487A391-8DB4-4370-B326-FD7325E9143E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Anonymous</a:t>
          </a:r>
          <a:endParaRPr lang="en-US" dirty="0">
            <a:solidFill>
              <a:schemeClr val="bg1"/>
            </a:solidFill>
          </a:endParaRPr>
        </a:p>
      </dgm:t>
    </dgm:pt>
    <dgm:pt modelId="{E9050DA0-9BB4-470D-AFDF-64C54BD6EBA2}" type="parTrans" cxnId="{C7104E09-C56E-433C-AC22-72893BA21D22}">
      <dgm:prSet/>
      <dgm:spPr/>
      <dgm:t>
        <a:bodyPr/>
        <a:lstStyle/>
        <a:p>
          <a:endParaRPr lang="en-US"/>
        </a:p>
      </dgm:t>
    </dgm:pt>
    <dgm:pt modelId="{269C91B7-26C4-496F-96E3-74510B204339}" type="sibTrans" cxnId="{C7104E09-C56E-433C-AC22-72893BA21D22}">
      <dgm:prSet/>
      <dgm:spPr/>
      <dgm:t>
        <a:bodyPr/>
        <a:lstStyle/>
        <a:p>
          <a:endParaRPr lang="en-US"/>
        </a:p>
      </dgm:t>
    </dgm:pt>
    <dgm:pt modelId="{5D5458A8-148D-4706-B967-64CFDCD1685B}">
      <dgm:prSet phldrT="[Text]"/>
      <dgm:spPr/>
      <dgm:t>
        <a:bodyPr/>
        <a:lstStyle/>
        <a:p>
          <a:r>
            <a:rPr lang="en-US" dirty="0" err="1" smtClean="0">
              <a:solidFill>
                <a:schemeClr val="bg1"/>
              </a:solidFill>
            </a:rPr>
            <a:t>LulzSec</a:t>
          </a:r>
          <a:endParaRPr lang="en-US" dirty="0">
            <a:solidFill>
              <a:schemeClr val="bg1"/>
            </a:solidFill>
          </a:endParaRPr>
        </a:p>
      </dgm:t>
    </dgm:pt>
    <dgm:pt modelId="{CD2B0908-EE4E-46F6-9206-D388437EFAE9}" type="parTrans" cxnId="{45E35703-103B-481A-8134-15533B3FAD7B}">
      <dgm:prSet/>
      <dgm:spPr/>
      <dgm:t>
        <a:bodyPr/>
        <a:lstStyle/>
        <a:p>
          <a:endParaRPr lang="en-US"/>
        </a:p>
      </dgm:t>
    </dgm:pt>
    <dgm:pt modelId="{F0B9A599-8A53-44FB-95DA-E6CB90F41F62}" type="sibTrans" cxnId="{45E35703-103B-481A-8134-15533B3FAD7B}">
      <dgm:prSet/>
      <dgm:spPr/>
      <dgm:t>
        <a:bodyPr/>
        <a:lstStyle/>
        <a:p>
          <a:endParaRPr lang="en-US"/>
        </a:p>
      </dgm:t>
    </dgm:pt>
    <dgm:pt modelId="{F6AC50F4-F2E4-4432-9DAB-8D54E3772A8E}" type="pres">
      <dgm:prSet presAssocID="{7F9DE704-15B1-474A-8D2B-7751C6AC4D0F}" presName="Name0" presStyleCnt="0">
        <dgm:presLayoutVars>
          <dgm:dir/>
          <dgm:animLvl val="lvl"/>
          <dgm:resizeHandles val="exact"/>
        </dgm:presLayoutVars>
      </dgm:prSet>
      <dgm:spPr/>
    </dgm:pt>
    <dgm:pt modelId="{E6557661-5C7E-4E90-BAEF-27C6FF0805E6}" type="pres">
      <dgm:prSet presAssocID="{7F9DE704-15B1-474A-8D2B-7751C6AC4D0F}" presName="dummy" presStyleCnt="0"/>
      <dgm:spPr/>
    </dgm:pt>
    <dgm:pt modelId="{FDF45906-2F4B-4302-A7C7-E4C613B628C3}" type="pres">
      <dgm:prSet presAssocID="{7F9DE704-15B1-474A-8D2B-7751C6AC4D0F}" presName="linH" presStyleCnt="0"/>
      <dgm:spPr/>
    </dgm:pt>
    <dgm:pt modelId="{37976A71-7652-447A-8F30-D97D695298A5}" type="pres">
      <dgm:prSet presAssocID="{7F9DE704-15B1-474A-8D2B-7751C6AC4D0F}" presName="padding1" presStyleCnt="0"/>
      <dgm:spPr/>
    </dgm:pt>
    <dgm:pt modelId="{9DE7D54F-B392-41CC-9690-174762184EB3}" type="pres">
      <dgm:prSet presAssocID="{4658D981-3668-4372-9A7A-B6757F44C749}" presName="linV" presStyleCnt="0"/>
      <dgm:spPr/>
    </dgm:pt>
    <dgm:pt modelId="{351C32E2-DC3D-46EC-81C1-1152C3B379BD}" type="pres">
      <dgm:prSet presAssocID="{4658D981-3668-4372-9A7A-B6757F44C749}" presName="spVertical1" presStyleCnt="0"/>
      <dgm:spPr/>
    </dgm:pt>
    <dgm:pt modelId="{7DB9CB76-A072-48FD-8E1C-224CBC2224FF}" type="pres">
      <dgm:prSet presAssocID="{4658D981-3668-4372-9A7A-B6757F44C749}" presName="parTx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FC99A8-954F-4FD8-B332-488780EBEFBC}" type="pres">
      <dgm:prSet presAssocID="{4658D981-3668-4372-9A7A-B6757F44C749}" presName="spVertical2" presStyleCnt="0"/>
      <dgm:spPr/>
    </dgm:pt>
    <dgm:pt modelId="{449A87C1-565F-4A62-BB00-E2198360757B}" type="pres">
      <dgm:prSet presAssocID="{4658D981-3668-4372-9A7A-B6757F44C749}" presName="spVertical3" presStyleCnt="0"/>
      <dgm:spPr/>
    </dgm:pt>
    <dgm:pt modelId="{D56AD3B8-8D24-48F0-AB74-82E11C2F433B}" type="pres">
      <dgm:prSet presAssocID="{C66BB0FF-6898-4859-854C-8B553630840A}" presName="space" presStyleCnt="0"/>
      <dgm:spPr/>
    </dgm:pt>
    <dgm:pt modelId="{6A0FB2C6-AC88-4A1E-A15E-F36D89098E0D}" type="pres">
      <dgm:prSet presAssocID="{2487A391-8DB4-4370-B326-FD7325E9143E}" presName="linV" presStyleCnt="0"/>
      <dgm:spPr/>
    </dgm:pt>
    <dgm:pt modelId="{F369DE8C-1258-430B-A8BF-0C7797CDD51F}" type="pres">
      <dgm:prSet presAssocID="{2487A391-8DB4-4370-B326-FD7325E9143E}" presName="spVertical1" presStyleCnt="0"/>
      <dgm:spPr/>
    </dgm:pt>
    <dgm:pt modelId="{10665460-1A00-4656-B02E-6BA4371580CF}" type="pres">
      <dgm:prSet presAssocID="{2487A391-8DB4-4370-B326-FD7325E9143E}" presName="parTx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410A6B-A380-4F17-84E8-6635927EF2A5}" type="pres">
      <dgm:prSet presAssocID="{2487A391-8DB4-4370-B326-FD7325E9143E}" presName="spVertical2" presStyleCnt="0"/>
      <dgm:spPr/>
    </dgm:pt>
    <dgm:pt modelId="{72CE8840-56D8-4014-978F-ABA88A6F2A2A}" type="pres">
      <dgm:prSet presAssocID="{2487A391-8DB4-4370-B326-FD7325E9143E}" presName="spVertical3" presStyleCnt="0"/>
      <dgm:spPr/>
    </dgm:pt>
    <dgm:pt modelId="{D675F2ED-443E-421D-AF57-E09140E3824C}" type="pres">
      <dgm:prSet presAssocID="{269C91B7-26C4-496F-96E3-74510B204339}" presName="space" presStyleCnt="0"/>
      <dgm:spPr/>
    </dgm:pt>
    <dgm:pt modelId="{56E39E3B-FC30-4B9F-A4CE-2268B79F54BD}" type="pres">
      <dgm:prSet presAssocID="{5D5458A8-148D-4706-B967-64CFDCD1685B}" presName="linV" presStyleCnt="0"/>
      <dgm:spPr/>
    </dgm:pt>
    <dgm:pt modelId="{3568BD82-D1F9-43EC-9BE1-8E4819391F27}" type="pres">
      <dgm:prSet presAssocID="{5D5458A8-148D-4706-B967-64CFDCD1685B}" presName="spVertical1" presStyleCnt="0"/>
      <dgm:spPr/>
    </dgm:pt>
    <dgm:pt modelId="{A28358F6-D8B5-493F-BCE2-635B7F1AEBEC}" type="pres">
      <dgm:prSet presAssocID="{5D5458A8-148D-4706-B967-64CFDCD1685B}" presName="parTx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35F575-F40B-48AA-87E9-90450DBB8042}" type="pres">
      <dgm:prSet presAssocID="{5D5458A8-148D-4706-B967-64CFDCD1685B}" presName="spVertical2" presStyleCnt="0"/>
      <dgm:spPr/>
    </dgm:pt>
    <dgm:pt modelId="{C07FEE46-2343-4525-9025-5B7ACDEAABC5}" type="pres">
      <dgm:prSet presAssocID="{5D5458A8-148D-4706-B967-64CFDCD1685B}" presName="spVertical3" presStyleCnt="0"/>
      <dgm:spPr/>
    </dgm:pt>
    <dgm:pt modelId="{ABC7CEA3-9A3F-42CB-A71E-2CCF528BC9B9}" type="pres">
      <dgm:prSet presAssocID="{7F9DE704-15B1-474A-8D2B-7751C6AC4D0F}" presName="padding2" presStyleCnt="0"/>
      <dgm:spPr/>
    </dgm:pt>
    <dgm:pt modelId="{C77BAA13-77DD-4F67-A07A-3EDE00EBE75F}" type="pres">
      <dgm:prSet presAssocID="{7F9DE704-15B1-474A-8D2B-7751C6AC4D0F}" presName="negArrow" presStyleCnt="0"/>
      <dgm:spPr/>
    </dgm:pt>
    <dgm:pt modelId="{68A48C20-12B7-4AF2-86F2-539358B04365}" type="pres">
      <dgm:prSet presAssocID="{7F9DE704-15B1-474A-8D2B-7751C6AC4D0F}" presName="backgroundArrow" presStyleLbl="node1" presStyleIdx="0" presStyleCnt="1"/>
      <dgm:spPr/>
    </dgm:pt>
  </dgm:ptLst>
  <dgm:cxnLst>
    <dgm:cxn modelId="{EAD3348B-1215-4032-8272-B93385FBF030}" type="presOf" srcId="{2487A391-8DB4-4370-B326-FD7325E9143E}" destId="{10665460-1A00-4656-B02E-6BA4371580CF}" srcOrd="0" destOrd="0" presId="urn:microsoft.com/office/officeart/2005/8/layout/hProcess3"/>
    <dgm:cxn modelId="{40AFEBA1-9E44-4F0E-A1B1-72B4C62E758F}" type="presOf" srcId="{5D5458A8-148D-4706-B967-64CFDCD1685B}" destId="{A28358F6-D8B5-493F-BCE2-635B7F1AEBEC}" srcOrd="0" destOrd="0" presId="urn:microsoft.com/office/officeart/2005/8/layout/hProcess3"/>
    <dgm:cxn modelId="{D101253D-85C2-4A7C-AB71-92EA4C487B4D}" srcId="{7F9DE704-15B1-474A-8D2B-7751C6AC4D0F}" destId="{4658D981-3668-4372-9A7A-B6757F44C749}" srcOrd="0" destOrd="0" parTransId="{5A8E3CD2-AC1E-4A86-86F1-6AC2B1D9D2C6}" sibTransId="{C66BB0FF-6898-4859-854C-8B553630840A}"/>
    <dgm:cxn modelId="{D01210C0-24BA-4CB6-8E56-03B1A6AF1AC1}" type="presOf" srcId="{4658D981-3668-4372-9A7A-B6757F44C749}" destId="{7DB9CB76-A072-48FD-8E1C-224CBC2224FF}" srcOrd="0" destOrd="0" presId="urn:microsoft.com/office/officeart/2005/8/layout/hProcess3"/>
    <dgm:cxn modelId="{6E6265D3-AF52-41FE-8E7B-ADC4FA361C55}" type="presOf" srcId="{7F9DE704-15B1-474A-8D2B-7751C6AC4D0F}" destId="{F6AC50F4-F2E4-4432-9DAB-8D54E3772A8E}" srcOrd="0" destOrd="0" presId="urn:microsoft.com/office/officeart/2005/8/layout/hProcess3"/>
    <dgm:cxn modelId="{45E35703-103B-481A-8134-15533B3FAD7B}" srcId="{7F9DE704-15B1-474A-8D2B-7751C6AC4D0F}" destId="{5D5458A8-148D-4706-B967-64CFDCD1685B}" srcOrd="2" destOrd="0" parTransId="{CD2B0908-EE4E-46F6-9206-D388437EFAE9}" sibTransId="{F0B9A599-8A53-44FB-95DA-E6CB90F41F62}"/>
    <dgm:cxn modelId="{C7104E09-C56E-433C-AC22-72893BA21D22}" srcId="{7F9DE704-15B1-474A-8D2B-7751C6AC4D0F}" destId="{2487A391-8DB4-4370-B326-FD7325E9143E}" srcOrd="1" destOrd="0" parTransId="{E9050DA0-9BB4-470D-AFDF-64C54BD6EBA2}" sibTransId="{269C91B7-26C4-496F-96E3-74510B204339}"/>
    <dgm:cxn modelId="{E71C5ED7-2F2B-4896-946C-D584D5A063ED}" type="presParOf" srcId="{F6AC50F4-F2E4-4432-9DAB-8D54E3772A8E}" destId="{E6557661-5C7E-4E90-BAEF-27C6FF0805E6}" srcOrd="0" destOrd="0" presId="urn:microsoft.com/office/officeart/2005/8/layout/hProcess3"/>
    <dgm:cxn modelId="{D6BF7C00-5642-431E-A784-940D54B6249F}" type="presParOf" srcId="{F6AC50F4-F2E4-4432-9DAB-8D54E3772A8E}" destId="{FDF45906-2F4B-4302-A7C7-E4C613B628C3}" srcOrd="1" destOrd="0" presId="urn:microsoft.com/office/officeart/2005/8/layout/hProcess3"/>
    <dgm:cxn modelId="{41B7B17A-0E29-4463-849A-793ACA42EBBA}" type="presParOf" srcId="{FDF45906-2F4B-4302-A7C7-E4C613B628C3}" destId="{37976A71-7652-447A-8F30-D97D695298A5}" srcOrd="0" destOrd="0" presId="urn:microsoft.com/office/officeart/2005/8/layout/hProcess3"/>
    <dgm:cxn modelId="{CB082793-8A45-42A9-A437-A87E5C3B1430}" type="presParOf" srcId="{FDF45906-2F4B-4302-A7C7-E4C613B628C3}" destId="{9DE7D54F-B392-41CC-9690-174762184EB3}" srcOrd="1" destOrd="0" presId="urn:microsoft.com/office/officeart/2005/8/layout/hProcess3"/>
    <dgm:cxn modelId="{92211C07-786E-474F-AB3E-AEE2A9665B1C}" type="presParOf" srcId="{9DE7D54F-B392-41CC-9690-174762184EB3}" destId="{351C32E2-DC3D-46EC-81C1-1152C3B379BD}" srcOrd="0" destOrd="0" presId="urn:microsoft.com/office/officeart/2005/8/layout/hProcess3"/>
    <dgm:cxn modelId="{88F8A5CA-A82A-421E-9260-DA52B5A9112A}" type="presParOf" srcId="{9DE7D54F-B392-41CC-9690-174762184EB3}" destId="{7DB9CB76-A072-48FD-8E1C-224CBC2224FF}" srcOrd="1" destOrd="0" presId="urn:microsoft.com/office/officeart/2005/8/layout/hProcess3"/>
    <dgm:cxn modelId="{9EB64F0C-B119-433C-9233-7D46E31334B9}" type="presParOf" srcId="{9DE7D54F-B392-41CC-9690-174762184EB3}" destId="{C5FC99A8-954F-4FD8-B332-488780EBEFBC}" srcOrd="2" destOrd="0" presId="urn:microsoft.com/office/officeart/2005/8/layout/hProcess3"/>
    <dgm:cxn modelId="{0BFA1C93-25A5-4B5F-966C-C60B989F2A2A}" type="presParOf" srcId="{9DE7D54F-B392-41CC-9690-174762184EB3}" destId="{449A87C1-565F-4A62-BB00-E2198360757B}" srcOrd="3" destOrd="0" presId="urn:microsoft.com/office/officeart/2005/8/layout/hProcess3"/>
    <dgm:cxn modelId="{D0248012-8F0B-4934-95D9-2A34D67161A4}" type="presParOf" srcId="{FDF45906-2F4B-4302-A7C7-E4C613B628C3}" destId="{D56AD3B8-8D24-48F0-AB74-82E11C2F433B}" srcOrd="2" destOrd="0" presId="urn:microsoft.com/office/officeart/2005/8/layout/hProcess3"/>
    <dgm:cxn modelId="{F0DE99AE-33F1-4C66-83D8-1C36DA31E26A}" type="presParOf" srcId="{FDF45906-2F4B-4302-A7C7-E4C613B628C3}" destId="{6A0FB2C6-AC88-4A1E-A15E-F36D89098E0D}" srcOrd="3" destOrd="0" presId="urn:microsoft.com/office/officeart/2005/8/layout/hProcess3"/>
    <dgm:cxn modelId="{EE0AE0FC-F5B2-41A5-AFA9-FDFBB28FBF81}" type="presParOf" srcId="{6A0FB2C6-AC88-4A1E-A15E-F36D89098E0D}" destId="{F369DE8C-1258-430B-A8BF-0C7797CDD51F}" srcOrd="0" destOrd="0" presId="urn:microsoft.com/office/officeart/2005/8/layout/hProcess3"/>
    <dgm:cxn modelId="{CD32B551-36A8-475A-AED3-21933644FA72}" type="presParOf" srcId="{6A0FB2C6-AC88-4A1E-A15E-F36D89098E0D}" destId="{10665460-1A00-4656-B02E-6BA4371580CF}" srcOrd="1" destOrd="0" presId="urn:microsoft.com/office/officeart/2005/8/layout/hProcess3"/>
    <dgm:cxn modelId="{D32114E9-3670-4182-8A94-BDCA753F78E2}" type="presParOf" srcId="{6A0FB2C6-AC88-4A1E-A15E-F36D89098E0D}" destId="{26410A6B-A380-4F17-84E8-6635927EF2A5}" srcOrd="2" destOrd="0" presId="urn:microsoft.com/office/officeart/2005/8/layout/hProcess3"/>
    <dgm:cxn modelId="{7802B690-213C-4D3B-9B58-5DC051F52542}" type="presParOf" srcId="{6A0FB2C6-AC88-4A1E-A15E-F36D89098E0D}" destId="{72CE8840-56D8-4014-978F-ABA88A6F2A2A}" srcOrd="3" destOrd="0" presId="urn:microsoft.com/office/officeart/2005/8/layout/hProcess3"/>
    <dgm:cxn modelId="{07008699-291C-47EC-95E8-DA8C81E05DF5}" type="presParOf" srcId="{FDF45906-2F4B-4302-A7C7-E4C613B628C3}" destId="{D675F2ED-443E-421D-AF57-E09140E3824C}" srcOrd="4" destOrd="0" presId="urn:microsoft.com/office/officeart/2005/8/layout/hProcess3"/>
    <dgm:cxn modelId="{2903C7BF-365C-4A8F-89BA-91A65E65555E}" type="presParOf" srcId="{FDF45906-2F4B-4302-A7C7-E4C613B628C3}" destId="{56E39E3B-FC30-4B9F-A4CE-2268B79F54BD}" srcOrd="5" destOrd="0" presId="urn:microsoft.com/office/officeart/2005/8/layout/hProcess3"/>
    <dgm:cxn modelId="{F77E2078-B019-452D-BE00-D7B835BF6C32}" type="presParOf" srcId="{56E39E3B-FC30-4B9F-A4CE-2268B79F54BD}" destId="{3568BD82-D1F9-43EC-9BE1-8E4819391F27}" srcOrd="0" destOrd="0" presId="urn:microsoft.com/office/officeart/2005/8/layout/hProcess3"/>
    <dgm:cxn modelId="{6DB08EA4-4FA4-454A-B0F3-50BCF04DF9BF}" type="presParOf" srcId="{56E39E3B-FC30-4B9F-A4CE-2268B79F54BD}" destId="{A28358F6-D8B5-493F-BCE2-635B7F1AEBEC}" srcOrd="1" destOrd="0" presId="urn:microsoft.com/office/officeart/2005/8/layout/hProcess3"/>
    <dgm:cxn modelId="{557F9E1F-8F80-444F-A3A9-16E5FB164393}" type="presParOf" srcId="{56E39E3B-FC30-4B9F-A4CE-2268B79F54BD}" destId="{0935F575-F40B-48AA-87E9-90450DBB8042}" srcOrd="2" destOrd="0" presId="urn:microsoft.com/office/officeart/2005/8/layout/hProcess3"/>
    <dgm:cxn modelId="{FD923D97-64AA-4453-BAF9-37BEA1847F93}" type="presParOf" srcId="{56E39E3B-FC30-4B9F-A4CE-2268B79F54BD}" destId="{C07FEE46-2343-4525-9025-5B7ACDEAABC5}" srcOrd="3" destOrd="0" presId="urn:microsoft.com/office/officeart/2005/8/layout/hProcess3"/>
    <dgm:cxn modelId="{E3866D63-B09F-4743-A99F-564C8AA1349A}" type="presParOf" srcId="{FDF45906-2F4B-4302-A7C7-E4C613B628C3}" destId="{ABC7CEA3-9A3F-42CB-A71E-2CCF528BC9B9}" srcOrd="6" destOrd="0" presId="urn:microsoft.com/office/officeart/2005/8/layout/hProcess3"/>
    <dgm:cxn modelId="{19BB8F57-5460-4105-B6C5-8CFA129C988A}" type="presParOf" srcId="{FDF45906-2F4B-4302-A7C7-E4C613B628C3}" destId="{C77BAA13-77DD-4F67-A07A-3EDE00EBE75F}" srcOrd="7" destOrd="0" presId="urn:microsoft.com/office/officeart/2005/8/layout/hProcess3"/>
    <dgm:cxn modelId="{2B0F468B-79E5-43CE-8C24-20E8C411E1AF}" type="presParOf" srcId="{FDF45906-2F4B-4302-A7C7-E4C613B628C3}" destId="{68A48C20-12B7-4AF2-86F2-539358B04365}" srcOrd="8" destOrd="0" presId="urn:microsoft.com/office/officeart/2005/8/layout/hProcess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73894-B8B0-4342-807A-30A9A8E12ED0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ECD814-527E-4401-848B-1295A4D7C9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CD814-527E-4401-848B-1295A4D7C93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erpig.de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4F81BD"/>
            </a:gs>
            <a:gs pos="100000">
              <a:srgbClr val="1F497D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val 33"/>
          <p:cNvSpPr/>
          <p:nvPr/>
        </p:nvSpPr>
        <p:spPr>
          <a:xfrm>
            <a:off x="3505200" y="0"/>
            <a:ext cx="1600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Isosceles Triangle 32"/>
          <p:cNvSpPr/>
          <p:nvPr/>
        </p:nvSpPr>
        <p:spPr>
          <a:xfrm>
            <a:off x="5867400" y="1143000"/>
            <a:ext cx="1524000" cy="990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Isosceles Triangle 31"/>
          <p:cNvSpPr/>
          <p:nvPr/>
        </p:nvSpPr>
        <p:spPr>
          <a:xfrm>
            <a:off x="3505200" y="1143000"/>
            <a:ext cx="1524000" cy="990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Isosceles Triangle 29"/>
          <p:cNvSpPr/>
          <p:nvPr/>
        </p:nvSpPr>
        <p:spPr>
          <a:xfrm>
            <a:off x="1371600" y="1143000"/>
            <a:ext cx="1524000" cy="990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3581400" y="5867400"/>
            <a:ext cx="1447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905000" y="3657600"/>
            <a:ext cx="50292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Box2" descr="2"/>
          <p:cNvSpPr/>
          <p:nvPr/>
        </p:nvSpPr>
        <p:spPr>
          <a:xfrm>
            <a:off x="1600200" y="1371600"/>
            <a:ext cx="2057400" cy="838200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National Security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3" name="ContentBox6" descr="6"/>
          <p:cNvSpPr/>
          <p:nvPr/>
        </p:nvSpPr>
        <p:spPr>
          <a:xfrm>
            <a:off x="3962400" y="5943600"/>
            <a:ext cx="1752600" cy="609600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1809" dirty="0" smtClean="0">
                <a:latin typeface="Consolas" pitchFamily="49" charset="0"/>
                <a:cs typeface="Consolas" pitchFamily="49" charset="0"/>
              </a:rPr>
              <a:t>Implications</a:t>
            </a:r>
            <a:endParaRPr lang="en-US" sz="1809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4" name="ContentBox5" descr="5"/>
          <p:cNvSpPr/>
          <p:nvPr/>
        </p:nvSpPr>
        <p:spPr>
          <a:xfrm>
            <a:off x="3886200" y="3733800"/>
            <a:ext cx="1981200" cy="819150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Cyberspace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2" name="ContentBox4" descr="4"/>
          <p:cNvSpPr/>
          <p:nvPr/>
        </p:nvSpPr>
        <p:spPr>
          <a:xfrm>
            <a:off x="6096000" y="1371600"/>
            <a:ext cx="1981200" cy="838200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#Anti-Sec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6" name="ContentBox3" descr="3"/>
          <p:cNvSpPr/>
          <p:nvPr/>
        </p:nvSpPr>
        <p:spPr>
          <a:xfrm>
            <a:off x="3657600" y="1371600"/>
            <a:ext cx="1981200" cy="838200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Warfare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5" name="ContentBox1" descr="1"/>
          <p:cNvSpPr/>
          <p:nvPr/>
        </p:nvSpPr>
        <p:spPr>
          <a:xfrm>
            <a:off x="3810000" y="304800"/>
            <a:ext cx="1676400" cy="685800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Overview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6" name="Down Arrow 45"/>
          <p:cNvSpPr/>
          <p:nvPr/>
        </p:nvSpPr>
        <p:spPr>
          <a:xfrm>
            <a:off x="6400800" y="2209800"/>
            <a:ext cx="457200" cy="1295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ock"/>
          <p:cNvSpPr>
            <a:spLocks noEditPoints="1" noChangeArrowheads="1"/>
          </p:cNvSpPr>
          <p:nvPr/>
        </p:nvSpPr>
        <p:spPr bwMode="auto">
          <a:xfrm>
            <a:off x="5334000" y="4724400"/>
            <a:ext cx="838200" cy="9906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9606 h 21600"/>
              <a:gd name="T4" fmla="*/ 10800 w 21600"/>
              <a:gd name="T5" fmla="*/ 21600 h 21600"/>
              <a:gd name="T6" fmla="*/ 0 w 21600"/>
              <a:gd name="T7" fmla="*/ 9606 h 21600"/>
              <a:gd name="T8" fmla="*/ 744 w 21600"/>
              <a:gd name="T9" fmla="*/ 9904 h 21600"/>
              <a:gd name="T10" fmla="*/ 21134 w 21600"/>
              <a:gd name="T11" fmla="*/ 153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93" y="9606"/>
                </a:moveTo>
                <a:lnTo>
                  <a:pt x="2048" y="9606"/>
                </a:lnTo>
                <a:lnTo>
                  <a:pt x="2048" y="4713"/>
                </a:lnTo>
                <a:lnTo>
                  <a:pt x="2420" y="3818"/>
                </a:lnTo>
                <a:lnTo>
                  <a:pt x="2979" y="3028"/>
                </a:lnTo>
                <a:lnTo>
                  <a:pt x="3537" y="2446"/>
                </a:lnTo>
                <a:lnTo>
                  <a:pt x="3956" y="1998"/>
                </a:lnTo>
                <a:lnTo>
                  <a:pt x="4492" y="1581"/>
                </a:lnTo>
                <a:lnTo>
                  <a:pt x="5143" y="1238"/>
                </a:lnTo>
                <a:lnTo>
                  <a:pt x="5912" y="880"/>
                </a:lnTo>
                <a:lnTo>
                  <a:pt x="6587" y="641"/>
                </a:lnTo>
                <a:lnTo>
                  <a:pt x="7518" y="372"/>
                </a:lnTo>
                <a:lnTo>
                  <a:pt x="8425" y="208"/>
                </a:lnTo>
                <a:lnTo>
                  <a:pt x="9496" y="59"/>
                </a:lnTo>
                <a:lnTo>
                  <a:pt x="10637" y="14"/>
                </a:lnTo>
                <a:lnTo>
                  <a:pt x="11614" y="59"/>
                </a:lnTo>
                <a:lnTo>
                  <a:pt x="12382" y="119"/>
                </a:lnTo>
                <a:lnTo>
                  <a:pt x="13034" y="253"/>
                </a:lnTo>
                <a:lnTo>
                  <a:pt x="13779" y="417"/>
                </a:lnTo>
                <a:lnTo>
                  <a:pt x="14500" y="611"/>
                </a:lnTo>
                <a:lnTo>
                  <a:pt x="14733" y="686"/>
                </a:lnTo>
                <a:lnTo>
                  <a:pt x="14989" y="790"/>
                </a:lnTo>
                <a:lnTo>
                  <a:pt x="15175" y="865"/>
                </a:lnTo>
                <a:lnTo>
                  <a:pt x="15385" y="954"/>
                </a:lnTo>
                <a:lnTo>
                  <a:pt x="15431" y="969"/>
                </a:lnTo>
                <a:lnTo>
                  <a:pt x="15594" y="1059"/>
                </a:lnTo>
                <a:lnTo>
                  <a:pt x="15757" y="1148"/>
                </a:lnTo>
                <a:lnTo>
                  <a:pt x="15920" y="1267"/>
                </a:lnTo>
                <a:lnTo>
                  <a:pt x="16106" y="1372"/>
                </a:lnTo>
                <a:lnTo>
                  <a:pt x="16665" y="1730"/>
                </a:lnTo>
                <a:lnTo>
                  <a:pt x="17014" y="1998"/>
                </a:lnTo>
                <a:lnTo>
                  <a:pt x="17480" y="2356"/>
                </a:lnTo>
                <a:lnTo>
                  <a:pt x="17852" y="2804"/>
                </a:lnTo>
                <a:lnTo>
                  <a:pt x="18178" y="3192"/>
                </a:lnTo>
                <a:lnTo>
                  <a:pt x="18527" y="3639"/>
                </a:lnTo>
                <a:lnTo>
                  <a:pt x="18806" y="4132"/>
                </a:lnTo>
                <a:lnTo>
                  <a:pt x="19086" y="4713"/>
                </a:lnTo>
                <a:lnTo>
                  <a:pt x="19272" y="5191"/>
                </a:lnTo>
                <a:lnTo>
                  <a:pt x="19295" y="9606"/>
                </a:lnTo>
                <a:lnTo>
                  <a:pt x="21600" y="9606"/>
                </a:lnTo>
                <a:lnTo>
                  <a:pt x="21600" y="16289"/>
                </a:lnTo>
                <a:lnTo>
                  <a:pt x="21413" y="17184"/>
                </a:lnTo>
                <a:lnTo>
                  <a:pt x="21041" y="17900"/>
                </a:lnTo>
                <a:lnTo>
                  <a:pt x="20668" y="18377"/>
                </a:lnTo>
                <a:lnTo>
                  <a:pt x="20343" y="18855"/>
                </a:lnTo>
                <a:lnTo>
                  <a:pt x="19924" y="19332"/>
                </a:lnTo>
                <a:lnTo>
                  <a:pt x="19388" y="19809"/>
                </a:lnTo>
                <a:lnTo>
                  <a:pt x="18806" y="20242"/>
                </a:lnTo>
                <a:lnTo>
                  <a:pt x="18062" y="20585"/>
                </a:lnTo>
                <a:lnTo>
                  <a:pt x="17270" y="20883"/>
                </a:lnTo>
                <a:lnTo>
                  <a:pt x="16525" y="21182"/>
                </a:lnTo>
                <a:lnTo>
                  <a:pt x="15548" y="21420"/>
                </a:lnTo>
                <a:lnTo>
                  <a:pt x="14803" y="21540"/>
                </a:lnTo>
                <a:lnTo>
                  <a:pt x="13662" y="21674"/>
                </a:lnTo>
                <a:lnTo>
                  <a:pt x="8379" y="21659"/>
                </a:lnTo>
                <a:lnTo>
                  <a:pt x="7168" y="21540"/>
                </a:lnTo>
                <a:lnTo>
                  <a:pt x="6098" y="21331"/>
                </a:lnTo>
                <a:lnTo>
                  <a:pt x="5050" y="21092"/>
                </a:lnTo>
                <a:lnTo>
                  <a:pt x="4003" y="20764"/>
                </a:lnTo>
                <a:lnTo>
                  <a:pt x="3258" y="20391"/>
                </a:lnTo>
                <a:lnTo>
                  <a:pt x="2769" y="20123"/>
                </a:lnTo>
                <a:lnTo>
                  <a:pt x="2281" y="19720"/>
                </a:lnTo>
                <a:lnTo>
                  <a:pt x="1862" y="19407"/>
                </a:lnTo>
                <a:lnTo>
                  <a:pt x="1489" y="19079"/>
                </a:lnTo>
                <a:lnTo>
                  <a:pt x="1070" y="18676"/>
                </a:lnTo>
                <a:lnTo>
                  <a:pt x="744" y="18258"/>
                </a:lnTo>
                <a:lnTo>
                  <a:pt x="325" y="17661"/>
                </a:lnTo>
                <a:lnTo>
                  <a:pt x="162" y="17035"/>
                </a:lnTo>
                <a:lnTo>
                  <a:pt x="93" y="16468"/>
                </a:lnTo>
                <a:lnTo>
                  <a:pt x="93" y="9606"/>
                </a:lnTo>
                <a:close/>
                <a:moveTo>
                  <a:pt x="6098" y="9591"/>
                </a:moveTo>
                <a:lnTo>
                  <a:pt x="6098" y="5220"/>
                </a:lnTo>
                <a:lnTo>
                  <a:pt x="6191" y="4907"/>
                </a:lnTo>
                <a:lnTo>
                  <a:pt x="6307" y="4639"/>
                </a:lnTo>
                <a:lnTo>
                  <a:pt x="6517" y="4370"/>
                </a:lnTo>
                <a:lnTo>
                  <a:pt x="6680" y="4087"/>
                </a:lnTo>
                <a:lnTo>
                  <a:pt x="6889" y="3878"/>
                </a:lnTo>
                <a:lnTo>
                  <a:pt x="7308" y="3520"/>
                </a:lnTo>
                <a:lnTo>
                  <a:pt x="7843" y="3281"/>
                </a:lnTo>
                <a:lnTo>
                  <a:pt x="8402" y="3013"/>
                </a:lnTo>
                <a:lnTo>
                  <a:pt x="9031" y="2834"/>
                </a:lnTo>
                <a:lnTo>
                  <a:pt x="9659" y="2700"/>
                </a:lnTo>
                <a:lnTo>
                  <a:pt x="10497" y="2625"/>
                </a:lnTo>
                <a:lnTo>
                  <a:pt x="11125" y="2655"/>
                </a:lnTo>
                <a:lnTo>
                  <a:pt x="11987" y="2789"/>
                </a:lnTo>
                <a:lnTo>
                  <a:pt x="12522" y="2893"/>
                </a:lnTo>
                <a:lnTo>
                  <a:pt x="13011" y="3028"/>
                </a:lnTo>
                <a:lnTo>
                  <a:pt x="13290" y="3192"/>
                </a:lnTo>
                <a:lnTo>
                  <a:pt x="13709" y="3371"/>
                </a:lnTo>
                <a:lnTo>
                  <a:pt x="13872" y="3505"/>
                </a:lnTo>
                <a:lnTo>
                  <a:pt x="14058" y="3639"/>
                </a:lnTo>
                <a:lnTo>
                  <a:pt x="14291" y="3788"/>
                </a:lnTo>
                <a:lnTo>
                  <a:pt x="14431" y="3953"/>
                </a:lnTo>
                <a:lnTo>
                  <a:pt x="14617" y="4102"/>
                </a:lnTo>
                <a:lnTo>
                  <a:pt x="14826" y="4311"/>
                </a:lnTo>
                <a:lnTo>
                  <a:pt x="14919" y="4534"/>
                </a:lnTo>
                <a:lnTo>
                  <a:pt x="15036" y="4773"/>
                </a:lnTo>
                <a:lnTo>
                  <a:pt x="15175" y="5027"/>
                </a:lnTo>
                <a:lnTo>
                  <a:pt x="15245" y="5220"/>
                </a:lnTo>
                <a:lnTo>
                  <a:pt x="15245" y="9591"/>
                </a:lnTo>
                <a:lnTo>
                  <a:pt x="6098" y="9591"/>
                </a:lnTo>
                <a:close/>
              </a:path>
              <a:path w="21600" h="21600" extrusionOk="0">
                <a:moveTo>
                  <a:pt x="93" y="9606"/>
                </a:moveTo>
                <a:lnTo>
                  <a:pt x="21600" y="9606"/>
                </a:lnTo>
                <a:close/>
              </a:path>
              <a:path w="21600" h="21600" extrusionOk="0">
                <a:moveTo>
                  <a:pt x="11684" y="17109"/>
                </a:moveTo>
                <a:lnTo>
                  <a:pt x="12266" y="19317"/>
                </a:lnTo>
                <a:lnTo>
                  <a:pt x="9659" y="19317"/>
                </a:lnTo>
                <a:lnTo>
                  <a:pt x="10287" y="17124"/>
                </a:lnTo>
                <a:lnTo>
                  <a:pt x="10008" y="16975"/>
                </a:lnTo>
                <a:lnTo>
                  <a:pt x="9799" y="16722"/>
                </a:lnTo>
                <a:lnTo>
                  <a:pt x="9752" y="16408"/>
                </a:lnTo>
                <a:lnTo>
                  <a:pt x="9822" y="16170"/>
                </a:lnTo>
                <a:lnTo>
                  <a:pt x="10008" y="16006"/>
                </a:lnTo>
                <a:lnTo>
                  <a:pt x="10148" y="15871"/>
                </a:lnTo>
                <a:lnTo>
                  <a:pt x="10381" y="15782"/>
                </a:lnTo>
                <a:lnTo>
                  <a:pt x="10660" y="15692"/>
                </a:lnTo>
                <a:lnTo>
                  <a:pt x="11009" y="15677"/>
                </a:lnTo>
                <a:lnTo>
                  <a:pt x="11288" y="15722"/>
                </a:lnTo>
                <a:lnTo>
                  <a:pt x="11614" y="15782"/>
                </a:lnTo>
                <a:lnTo>
                  <a:pt x="11893" y="15946"/>
                </a:lnTo>
                <a:lnTo>
                  <a:pt x="12033" y="16080"/>
                </a:lnTo>
                <a:lnTo>
                  <a:pt x="12173" y="16229"/>
                </a:lnTo>
                <a:lnTo>
                  <a:pt x="12196" y="16408"/>
                </a:lnTo>
                <a:lnTo>
                  <a:pt x="12103" y="16722"/>
                </a:lnTo>
                <a:lnTo>
                  <a:pt x="11987" y="16856"/>
                </a:lnTo>
                <a:lnTo>
                  <a:pt x="11847" y="16975"/>
                </a:lnTo>
                <a:lnTo>
                  <a:pt x="11684" y="17109"/>
                </a:lnTo>
              </a:path>
            </a:pathLst>
          </a:custGeom>
          <a:solidFill>
            <a:srgbClr val="C0C0C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4038600" y="2209800"/>
            <a:ext cx="457200" cy="1295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1905000" y="2209800"/>
            <a:ext cx="457200" cy="1295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3886200" y="4572000"/>
            <a:ext cx="914400" cy="1219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ock"/>
          <p:cNvSpPr>
            <a:spLocks noEditPoints="1" noChangeArrowheads="1"/>
          </p:cNvSpPr>
          <p:nvPr/>
        </p:nvSpPr>
        <p:spPr bwMode="auto">
          <a:xfrm>
            <a:off x="2514600" y="4724400"/>
            <a:ext cx="838200" cy="9906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9606 h 21600"/>
              <a:gd name="T4" fmla="*/ 10800 w 21600"/>
              <a:gd name="T5" fmla="*/ 21600 h 21600"/>
              <a:gd name="T6" fmla="*/ 0 w 21600"/>
              <a:gd name="T7" fmla="*/ 9606 h 21600"/>
              <a:gd name="T8" fmla="*/ 744 w 21600"/>
              <a:gd name="T9" fmla="*/ 9904 h 21600"/>
              <a:gd name="T10" fmla="*/ 21134 w 21600"/>
              <a:gd name="T11" fmla="*/ 153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93" y="9606"/>
                </a:moveTo>
                <a:lnTo>
                  <a:pt x="2048" y="9606"/>
                </a:lnTo>
                <a:lnTo>
                  <a:pt x="2048" y="4713"/>
                </a:lnTo>
                <a:lnTo>
                  <a:pt x="2420" y="3818"/>
                </a:lnTo>
                <a:lnTo>
                  <a:pt x="2979" y="3028"/>
                </a:lnTo>
                <a:lnTo>
                  <a:pt x="3537" y="2446"/>
                </a:lnTo>
                <a:lnTo>
                  <a:pt x="3956" y="1998"/>
                </a:lnTo>
                <a:lnTo>
                  <a:pt x="4492" y="1581"/>
                </a:lnTo>
                <a:lnTo>
                  <a:pt x="5143" y="1238"/>
                </a:lnTo>
                <a:lnTo>
                  <a:pt x="5912" y="880"/>
                </a:lnTo>
                <a:lnTo>
                  <a:pt x="6587" y="641"/>
                </a:lnTo>
                <a:lnTo>
                  <a:pt x="7518" y="372"/>
                </a:lnTo>
                <a:lnTo>
                  <a:pt x="8425" y="208"/>
                </a:lnTo>
                <a:lnTo>
                  <a:pt x="9496" y="59"/>
                </a:lnTo>
                <a:lnTo>
                  <a:pt x="10637" y="14"/>
                </a:lnTo>
                <a:lnTo>
                  <a:pt x="11614" y="59"/>
                </a:lnTo>
                <a:lnTo>
                  <a:pt x="12382" y="119"/>
                </a:lnTo>
                <a:lnTo>
                  <a:pt x="13034" y="253"/>
                </a:lnTo>
                <a:lnTo>
                  <a:pt x="13779" y="417"/>
                </a:lnTo>
                <a:lnTo>
                  <a:pt x="14500" y="611"/>
                </a:lnTo>
                <a:lnTo>
                  <a:pt x="14733" y="686"/>
                </a:lnTo>
                <a:lnTo>
                  <a:pt x="14989" y="790"/>
                </a:lnTo>
                <a:lnTo>
                  <a:pt x="15175" y="865"/>
                </a:lnTo>
                <a:lnTo>
                  <a:pt x="15385" y="954"/>
                </a:lnTo>
                <a:lnTo>
                  <a:pt x="15431" y="969"/>
                </a:lnTo>
                <a:lnTo>
                  <a:pt x="15594" y="1059"/>
                </a:lnTo>
                <a:lnTo>
                  <a:pt x="15757" y="1148"/>
                </a:lnTo>
                <a:lnTo>
                  <a:pt x="15920" y="1267"/>
                </a:lnTo>
                <a:lnTo>
                  <a:pt x="16106" y="1372"/>
                </a:lnTo>
                <a:lnTo>
                  <a:pt x="16665" y="1730"/>
                </a:lnTo>
                <a:lnTo>
                  <a:pt x="17014" y="1998"/>
                </a:lnTo>
                <a:lnTo>
                  <a:pt x="17480" y="2356"/>
                </a:lnTo>
                <a:lnTo>
                  <a:pt x="17852" y="2804"/>
                </a:lnTo>
                <a:lnTo>
                  <a:pt x="18178" y="3192"/>
                </a:lnTo>
                <a:lnTo>
                  <a:pt x="18527" y="3639"/>
                </a:lnTo>
                <a:lnTo>
                  <a:pt x="18806" y="4132"/>
                </a:lnTo>
                <a:lnTo>
                  <a:pt x="19086" y="4713"/>
                </a:lnTo>
                <a:lnTo>
                  <a:pt x="19272" y="5191"/>
                </a:lnTo>
                <a:lnTo>
                  <a:pt x="19295" y="9606"/>
                </a:lnTo>
                <a:lnTo>
                  <a:pt x="21600" y="9606"/>
                </a:lnTo>
                <a:lnTo>
                  <a:pt x="21600" y="16289"/>
                </a:lnTo>
                <a:lnTo>
                  <a:pt x="21413" y="17184"/>
                </a:lnTo>
                <a:lnTo>
                  <a:pt x="21041" y="17900"/>
                </a:lnTo>
                <a:lnTo>
                  <a:pt x="20668" y="18377"/>
                </a:lnTo>
                <a:lnTo>
                  <a:pt x="20343" y="18855"/>
                </a:lnTo>
                <a:lnTo>
                  <a:pt x="19924" y="19332"/>
                </a:lnTo>
                <a:lnTo>
                  <a:pt x="19388" y="19809"/>
                </a:lnTo>
                <a:lnTo>
                  <a:pt x="18806" y="20242"/>
                </a:lnTo>
                <a:lnTo>
                  <a:pt x="18062" y="20585"/>
                </a:lnTo>
                <a:lnTo>
                  <a:pt x="17270" y="20883"/>
                </a:lnTo>
                <a:lnTo>
                  <a:pt x="16525" y="21182"/>
                </a:lnTo>
                <a:lnTo>
                  <a:pt x="15548" y="21420"/>
                </a:lnTo>
                <a:lnTo>
                  <a:pt x="14803" y="21540"/>
                </a:lnTo>
                <a:lnTo>
                  <a:pt x="13662" y="21674"/>
                </a:lnTo>
                <a:lnTo>
                  <a:pt x="8379" y="21659"/>
                </a:lnTo>
                <a:lnTo>
                  <a:pt x="7168" y="21540"/>
                </a:lnTo>
                <a:lnTo>
                  <a:pt x="6098" y="21331"/>
                </a:lnTo>
                <a:lnTo>
                  <a:pt x="5050" y="21092"/>
                </a:lnTo>
                <a:lnTo>
                  <a:pt x="4003" y="20764"/>
                </a:lnTo>
                <a:lnTo>
                  <a:pt x="3258" y="20391"/>
                </a:lnTo>
                <a:lnTo>
                  <a:pt x="2769" y="20123"/>
                </a:lnTo>
                <a:lnTo>
                  <a:pt x="2281" y="19720"/>
                </a:lnTo>
                <a:lnTo>
                  <a:pt x="1862" y="19407"/>
                </a:lnTo>
                <a:lnTo>
                  <a:pt x="1489" y="19079"/>
                </a:lnTo>
                <a:lnTo>
                  <a:pt x="1070" y="18676"/>
                </a:lnTo>
                <a:lnTo>
                  <a:pt x="744" y="18258"/>
                </a:lnTo>
                <a:lnTo>
                  <a:pt x="325" y="17661"/>
                </a:lnTo>
                <a:lnTo>
                  <a:pt x="162" y="17035"/>
                </a:lnTo>
                <a:lnTo>
                  <a:pt x="93" y="16468"/>
                </a:lnTo>
                <a:lnTo>
                  <a:pt x="93" y="9606"/>
                </a:lnTo>
                <a:close/>
                <a:moveTo>
                  <a:pt x="6098" y="9591"/>
                </a:moveTo>
                <a:lnTo>
                  <a:pt x="6098" y="5220"/>
                </a:lnTo>
                <a:lnTo>
                  <a:pt x="6191" y="4907"/>
                </a:lnTo>
                <a:lnTo>
                  <a:pt x="6307" y="4639"/>
                </a:lnTo>
                <a:lnTo>
                  <a:pt x="6517" y="4370"/>
                </a:lnTo>
                <a:lnTo>
                  <a:pt x="6680" y="4087"/>
                </a:lnTo>
                <a:lnTo>
                  <a:pt x="6889" y="3878"/>
                </a:lnTo>
                <a:lnTo>
                  <a:pt x="7308" y="3520"/>
                </a:lnTo>
                <a:lnTo>
                  <a:pt x="7843" y="3281"/>
                </a:lnTo>
                <a:lnTo>
                  <a:pt x="8402" y="3013"/>
                </a:lnTo>
                <a:lnTo>
                  <a:pt x="9031" y="2834"/>
                </a:lnTo>
                <a:lnTo>
                  <a:pt x="9659" y="2700"/>
                </a:lnTo>
                <a:lnTo>
                  <a:pt x="10497" y="2625"/>
                </a:lnTo>
                <a:lnTo>
                  <a:pt x="11125" y="2655"/>
                </a:lnTo>
                <a:lnTo>
                  <a:pt x="11987" y="2789"/>
                </a:lnTo>
                <a:lnTo>
                  <a:pt x="12522" y="2893"/>
                </a:lnTo>
                <a:lnTo>
                  <a:pt x="13011" y="3028"/>
                </a:lnTo>
                <a:lnTo>
                  <a:pt x="13290" y="3192"/>
                </a:lnTo>
                <a:lnTo>
                  <a:pt x="13709" y="3371"/>
                </a:lnTo>
                <a:lnTo>
                  <a:pt x="13872" y="3505"/>
                </a:lnTo>
                <a:lnTo>
                  <a:pt x="14058" y="3639"/>
                </a:lnTo>
                <a:lnTo>
                  <a:pt x="14291" y="3788"/>
                </a:lnTo>
                <a:lnTo>
                  <a:pt x="14431" y="3953"/>
                </a:lnTo>
                <a:lnTo>
                  <a:pt x="14617" y="4102"/>
                </a:lnTo>
                <a:lnTo>
                  <a:pt x="14826" y="4311"/>
                </a:lnTo>
                <a:lnTo>
                  <a:pt x="14919" y="4534"/>
                </a:lnTo>
                <a:lnTo>
                  <a:pt x="15036" y="4773"/>
                </a:lnTo>
                <a:lnTo>
                  <a:pt x="15175" y="5027"/>
                </a:lnTo>
                <a:lnTo>
                  <a:pt x="15245" y="5220"/>
                </a:lnTo>
                <a:lnTo>
                  <a:pt x="15245" y="9591"/>
                </a:lnTo>
                <a:lnTo>
                  <a:pt x="6098" y="9591"/>
                </a:lnTo>
                <a:close/>
              </a:path>
              <a:path w="21600" h="21600" extrusionOk="0">
                <a:moveTo>
                  <a:pt x="93" y="9606"/>
                </a:moveTo>
                <a:lnTo>
                  <a:pt x="21600" y="9606"/>
                </a:lnTo>
                <a:close/>
              </a:path>
              <a:path w="21600" h="21600" extrusionOk="0">
                <a:moveTo>
                  <a:pt x="11684" y="17109"/>
                </a:moveTo>
                <a:lnTo>
                  <a:pt x="12266" y="19317"/>
                </a:lnTo>
                <a:lnTo>
                  <a:pt x="9659" y="19317"/>
                </a:lnTo>
                <a:lnTo>
                  <a:pt x="10287" y="17124"/>
                </a:lnTo>
                <a:lnTo>
                  <a:pt x="10008" y="16975"/>
                </a:lnTo>
                <a:lnTo>
                  <a:pt x="9799" y="16722"/>
                </a:lnTo>
                <a:lnTo>
                  <a:pt x="9752" y="16408"/>
                </a:lnTo>
                <a:lnTo>
                  <a:pt x="9822" y="16170"/>
                </a:lnTo>
                <a:lnTo>
                  <a:pt x="10008" y="16006"/>
                </a:lnTo>
                <a:lnTo>
                  <a:pt x="10148" y="15871"/>
                </a:lnTo>
                <a:lnTo>
                  <a:pt x="10381" y="15782"/>
                </a:lnTo>
                <a:lnTo>
                  <a:pt x="10660" y="15692"/>
                </a:lnTo>
                <a:lnTo>
                  <a:pt x="11009" y="15677"/>
                </a:lnTo>
                <a:lnTo>
                  <a:pt x="11288" y="15722"/>
                </a:lnTo>
                <a:lnTo>
                  <a:pt x="11614" y="15782"/>
                </a:lnTo>
                <a:lnTo>
                  <a:pt x="11893" y="15946"/>
                </a:lnTo>
                <a:lnTo>
                  <a:pt x="12033" y="16080"/>
                </a:lnTo>
                <a:lnTo>
                  <a:pt x="12173" y="16229"/>
                </a:lnTo>
                <a:lnTo>
                  <a:pt x="12196" y="16408"/>
                </a:lnTo>
                <a:lnTo>
                  <a:pt x="12103" y="16722"/>
                </a:lnTo>
                <a:lnTo>
                  <a:pt x="11987" y="16856"/>
                </a:lnTo>
                <a:lnTo>
                  <a:pt x="11847" y="16975"/>
                </a:lnTo>
                <a:lnTo>
                  <a:pt x="11684" y="17109"/>
                </a:lnTo>
              </a:path>
            </a:pathLst>
          </a:custGeom>
          <a:solidFill>
            <a:srgbClr val="C0C0C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3566159"/>
            <a:ext cx="7315200" cy="5539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000" smtClean="0">
                <a:solidFill>
                  <a:srgbClr val="A9A9A9"/>
                </a:solidFill>
                <a:latin typeface="Arial"/>
              </a:rPr>
              <a:t>pptPlex Section Divider</a:t>
            </a:r>
            <a:endParaRPr lang="en-US" sz="3000">
              <a:solidFill>
                <a:srgbClr val="A9A9A9"/>
              </a:solidFill>
              <a:latin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714500"/>
            <a:ext cx="73152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00"/>
                </a:solidFill>
                <a:latin typeface="Arial"/>
              </a:rPr>
              <a:t>#Anti-Sec</a:t>
            </a:r>
            <a:endParaRPr lang="en-US" sz="4000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4251959"/>
            <a:ext cx="7315200" cy="101566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000" smtClean="0">
                <a:solidFill>
                  <a:srgbClr val="A9A9A9"/>
                </a:solidFill>
                <a:latin typeface="Arial"/>
              </a:rPr>
              <a:t>The slides after this divider will be grouped into a section and given the label you type above.  Feel free to move this slide to any position in the deck.</a:t>
            </a:r>
            <a:endParaRPr lang="en-US" sz="2000">
              <a:solidFill>
                <a:srgbClr val="A9A9A9"/>
              </a:solidFill>
              <a:latin typeface="Arial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533400"/>
            <a:ext cx="48397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Consolas" pitchFamily="49" charset="0"/>
                <a:cs typeface="Consolas" pitchFamily="49" charset="0"/>
              </a:rPr>
              <a:t>Evolution of #Anti-Sec</a:t>
            </a:r>
            <a:endParaRPr lang="en-US" sz="3000" dirty="0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533400"/>
            <a:ext cx="335861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Consolas" pitchFamily="49" charset="0"/>
                <a:cs typeface="Consolas" pitchFamily="49" charset="0"/>
              </a:rPr>
              <a:t>#Anti-Sec Today</a:t>
            </a:r>
            <a:endParaRPr lang="en-US" sz="3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own Arrow Callout 3"/>
          <p:cNvSpPr/>
          <p:nvPr/>
        </p:nvSpPr>
        <p:spPr>
          <a:xfrm>
            <a:off x="838200" y="1524000"/>
            <a:ext cx="7543800" cy="38862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Several hacker groups </a:t>
            </a:r>
            <a:r>
              <a:rPr lang="en-US" dirty="0" err="1" smtClean="0"/>
              <a:t>i.a</a:t>
            </a:r>
            <a:r>
              <a:rPr lang="en-US" dirty="0" smtClean="0"/>
              <a:t>. </a:t>
            </a:r>
            <a:r>
              <a:rPr lang="en-US" dirty="0" err="1" smtClean="0"/>
              <a:t>LulzSec</a:t>
            </a:r>
            <a:r>
              <a:rPr lang="en-US" dirty="0" smtClean="0"/>
              <a:t>, individual hackers, Anonymous, </a:t>
            </a:r>
            <a:r>
              <a:rPr lang="en-US" dirty="0" err="1" smtClean="0"/>
              <a:t>Wikileaks</a:t>
            </a:r>
            <a:r>
              <a:rPr lang="en-US" dirty="0" smtClean="0"/>
              <a:t>, </a:t>
            </a:r>
            <a:r>
              <a:rPr lang="en-US" dirty="0" err="1" smtClean="0"/>
              <a:t>AnonOPs</a:t>
            </a:r>
            <a:r>
              <a:rPr lang="en-US" dirty="0" smtClean="0"/>
              <a:t> such as #OPBART or #</a:t>
            </a:r>
            <a:r>
              <a:rPr lang="en-US" dirty="0" err="1" smtClean="0"/>
              <a:t>OPFacebook</a:t>
            </a:r>
            <a:r>
              <a:rPr lang="en-US" dirty="0" smtClean="0"/>
              <a:t>, </a:t>
            </a:r>
            <a:r>
              <a:rPr lang="en-US" dirty="0" err="1" smtClean="0"/>
              <a:t>PasteBin</a:t>
            </a:r>
            <a:r>
              <a:rPr lang="en-US" dirty="0" smtClean="0"/>
              <a:t> Community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733800" y="5791200"/>
            <a:ext cx="1752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#Anti-Sec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refref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3566159"/>
            <a:ext cx="7315200" cy="5539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000" smtClean="0">
                <a:solidFill>
                  <a:srgbClr val="A9A9A9"/>
                </a:solidFill>
                <a:latin typeface="Arial"/>
              </a:rPr>
              <a:t>pptPlex Section Divider</a:t>
            </a:r>
            <a:endParaRPr lang="en-US" sz="3000">
              <a:solidFill>
                <a:srgbClr val="A9A9A9"/>
              </a:solidFill>
              <a:latin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714500"/>
            <a:ext cx="73152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00"/>
                </a:solidFill>
                <a:latin typeface="Arial"/>
              </a:rPr>
              <a:t>Cyberspace</a:t>
            </a:r>
            <a:endParaRPr lang="en-US" sz="4000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4251959"/>
            <a:ext cx="7315200" cy="101566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000" smtClean="0">
                <a:solidFill>
                  <a:srgbClr val="A9A9A9"/>
                </a:solidFill>
                <a:latin typeface="Arial"/>
              </a:rPr>
              <a:t>The slides after this divider will be grouped into a section and given the label you type above.  Feel free to move this slide to any position in the deck.</a:t>
            </a:r>
            <a:endParaRPr lang="en-US" sz="2000">
              <a:solidFill>
                <a:srgbClr val="A9A9A9"/>
              </a:solidFill>
              <a:latin typeface="Arial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533400"/>
            <a:ext cx="230063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Consolas" pitchFamily="49" charset="0"/>
                <a:cs typeface="Consolas" pitchFamily="49" charset="0"/>
              </a:rPr>
              <a:t>Cyberspace</a:t>
            </a:r>
            <a:endParaRPr lang="en-US" sz="3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Cloud 3"/>
          <p:cNvSpPr/>
          <p:nvPr/>
        </p:nvSpPr>
        <p:spPr>
          <a:xfrm>
            <a:off x="990600" y="1447800"/>
            <a:ext cx="7848600" cy="4495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8800" y="2667000"/>
            <a:ext cx="3657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First mentioned in ‘</a:t>
            </a:r>
            <a:r>
              <a:rPr lang="en-US" dirty="0" err="1" smtClean="0"/>
              <a:t>Neuromancer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248400" y="2971800"/>
            <a:ext cx="2133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Internet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38400" y="3581400"/>
            <a:ext cx="2971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socio-cultural space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981200" y="4648200"/>
            <a:ext cx="2209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catch word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953000" y="4343400"/>
            <a:ext cx="2590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separate world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533400"/>
            <a:ext cx="695575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Consolas" pitchFamily="49" charset="0"/>
                <a:cs typeface="Consolas" pitchFamily="49" charset="0"/>
              </a:rPr>
              <a:t>Cyberspace and National Security</a:t>
            </a:r>
            <a:endParaRPr lang="en-US" sz="3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Can 4"/>
          <p:cNvSpPr/>
          <p:nvPr/>
        </p:nvSpPr>
        <p:spPr>
          <a:xfrm>
            <a:off x="1143000" y="2819400"/>
            <a:ext cx="914400" cy="35052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Public Sector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6858000" y="2819400"/>
            <a:ext cx="914400" cy="35052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Private Sector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6172200"/>
            <a:ext cx="6629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Network of Networks, the Internet</a:t>
            </a:r>
            <a:endParaRPr lang="en-US" dirty="0"/>
          </a:p>
        </p:txBody>
      </p:sp>
      <p:sp>
        <p:nvSpPr>
          <p:cNvPr id="8" name="Isosceles Triangle 7"/>
          <p:cNvSpPr/>
          <p:nvPr/>
        </p:nvSpPr>
        <p:spPr>
          <a:xfrm>
            <a:off x="838200" y="1295400"/>
            <a:ext cx="7239000" cy="1752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Critical National Information Infrastructure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533400"/>
            <a:ext cx="48397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Consolas" pitchFamily="49" charset="0"/>
                <a:cs typeface="Consolas" pitchFamily="49" charset="0"/>
              </a:rPr>
              <a:t>Cyberspace and Warfare</a:t>
            </a:r>
            <a:endParaRPr lang="en-US" sz="3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1676400"/>
            <a:ext cx="7848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Cyberwarfare</a:t>
            </a:r>
            <a:r>
              <a:rPr lang="en-US" dirty="0" smtClean="0"/>
              <a:t> </a:t>
            </a:r>
            <a:r>
              <a:rPr lang="en-US" dirty="0" smtClean="0"/>
              <a:t>is </a:t>
            </a:r>
            <a:r>
              <a:rPr lang="en-US" dirty="0" smtClean="0"/>
              <a:t>considered the hack </a:t>
            </a:r>
            <a:r>
              <a:rPr lang="en-US" dirty="0" smtClean="0"/>
              <a:t>by any individual, group, organization or state </a:t>
            </a:r>
            <a:r>
              <a:rPr lang="en-US" dirty="0" smtClean="0"/>
              <a:t>which </a:t>
            </a:r>
            <a:r>
              <a:rPr lang="en-US" dirty="0" smtClean="0"/>
              <a:t>is directed against critical </a:t>
            </a:r>
            <a:r>
              <a:rPr lang="en-US" dirty="0" smtClean="0"/>
              <a:t>national information infrastructure in </a:t>
            </a:r>
            <a:r>
              <a:rPr lang="en-US" dirty="0" smtClean="0"/>
              <a:t>order to alter, destroy, disrupt or deny </a:t>
            </a:r>
            <a:r>
              <a:rPr lang="en-US" dirty="0" smtClean="0"/>
              <a:t>functionality in a political framework.</a:t>
            </a:r>
            <a:endParaRPr lang="en-US" dirty="0"/>
          </a:p>
        </p:txBody>
      </p:sp>
      <p:sp>
        <p:nvSpPr>
          <p:cNvPr id="6" name="Not Equal 5"/>
          <p:cNvSpPr/>
          <p:nvPr/>
        </p:nvSpPr>
        <p:spPr>
          <a:xfrm>
            <a:off x="3124200" y="3429000"/>
            <a:ext cx="2209800" cy="106680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ound Diagonal Corner Rectangle 7"/>
          <p:cNvSpPr/>
          <p:nvPr/>
        </p:nvSpPr>
        <p:spPr>
          <a:xfrm>
            <a:off x="1066800" y="5257800"/>
            <a:ext cx="7315200" cy="9906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Media Warfare, Electronic Warfare,  Hacking etc.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533400"/>
            <a:ext cx="526297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Consolas" pitchFamily="49" charset="0"/>
                <a:cs typeface="Consolas" pitchFamily="49" charset="0"/>
              </a:rPr>
              <a:t>Cyberspace and #Anti-Sec</a:t>
            </a:r>
            <a:endParaRPr lang="en-US" sz="3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1600200"/>
            <a:ext cx="90575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Non-Ethical Hacking| Publishing –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Wikileasks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full-release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Following No-Pattern| #Operations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Involvement in Human and Civil Rights| #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OPBart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Anti-State Mentality| ‘</a:t>
            </a:r>
            <a:r>
              <a:rPr lang="la-Latn" dirty="0" smtClean="0"/>
              <a:t>Quis custodiet ipsos custodes?</a:t>
            </a:r>
            <a:r>
              <a:rPr lang="en-US" dirty="0" smtClean="0"/>
              <a:t>’, Juvenal Satire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1026" name="Picture 2" descr="C:\Program Files\Microsoft Office\MEDIA\CAGCAT10\j030084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8338" y="4722813"/>
            <a:ext cx="1814512" cy="15287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3566159"/>
            <a:ext cx="7315200" cy="5539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000" smtClean="0">
                <a:solidFill>
                  <a:srgbClr val="A9A9A9"/>
                </a:solidFill>
                <a:latin typeface="Arial"/>
              </a:rPr>
              <a:t>pptPlex Section Divider</a:t>
            </a:r>
            <a:endParaRPr lang="en-US" sz="3000">
              <a:solidFill>
                <a:srgbClr val="A9A9A9"/>
              </a:solidFill>
              <a:latin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714500"/>
            <a:ext cx="73152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00"/>
                </a:solidFill>
                <a:latin typeface="Arial"/>
              </a:rPr>
              <a:t>Implications</a:t>
            </a:r>
            <a:endParaRPr lang="en-US" sz="4000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4251959"/>
            <a:ext cx="7315200" cy="101566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000" smtClean="0">
                <a:solidFill>
                  <a:srgbClr val="A9A9A9"/>
                </a:solidFill>
                <a:latin typeface="Arial"/>
              </a:rPr>
              <a:t>The slides after this divider will be grouped into a section and given the label you type above.  Feel free to move this slide to any position in the deck.</a:t>
            </a:r>
            <a:endParaRPr lang="en-US" sz="2000">
              <a:solidFill>
                <a:srgbClr val="A9A9A9"/>
              </a:solidFill>
              <a:latin typeface="Arial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524000"/>
            <a:ext cx="8305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Opening for non-Anti-Sec hacking (</a:t>
            </a:r>
            <a:r>
              <a:rPr lang="en-US" dirty="0" err="1" smtClean="0"/>
              <a:t>Comodo</a:t>
            </a:r>
            <a:r>
              <a:rPr lang="en-US" dirty="0" smtClean="0"/>
              <a:t>/ </a:t>
            </a:r>
            <a:r>
              <a:rPr lang="en-US" dirty="0" err="1" smtClean="0"/>
              <a:t>Diginotar</a:t>
            </a:r>
            <a:r>
              <a:rPr lang="en-US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Breading ground for terrorists who have other objectives than Anti-Sec</a:t>
            </a:r>
          </a:p>
          <a:p>
            <a:r>
              <a:rPr lang="en-US" dirty="0" smtClean="0"/>
              <a:t>		 Asymmetrical threat inside and outside the own borders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Driven cyber-culture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Highly vulnerable targets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Difficult to take-down</a:t>
            </a:r>
          </a:p>
          <a:p>
            <a:pPr lvl="4"/>
            <a:r>
              <a:rPr lang="en-US" dirty="0" smtClean="0"/>
              <a:t>Awareness, Resources, Inclusive e-Development |National Security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‘ Overrated’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‘ Underrated’</a:t>
            </a:r>
          </a:p>
          <a:p>
            <a:pPr lvl="4"/>
            <a:r>
              <a:rPr lang="en-US" dirty="0" smtClean="0"/>
              <a:t>Research in the fields of IT, </a:t>
            </a:r>
            <a:r>
              <a:rPr lang="en-US" dirty="0" err="1" smtClean="0"/>
              <a:t>PolSci</a:t>
            </a:r>
            <a:r>
              <a:rPr lang="en-US" dirty="0" smtClean="0"/>
              <a:t>, IR and Law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533400"/>
            <a:ext cx="272382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Consolas" pitchFamily="49" charset="0"/>
                <a:cs typeface="Consolas" pitchFamily="49" charset="0"/>
              </a:rPr>
              <a:t>Implications</a:t>
            </a:r>
            <a:endParaRPr lang="en-US" sz="3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685800" y="2133600"/>
            <a:ext cx="16764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685800" y="3505200"/>
            <a:ext cx="16764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85800" y="4648200"/>
            <a:ext cx="16764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33600" y="5410200"/>
            <a:ext cx="4124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Security is too expensive until it’s too late.</a:t>
            </a:r>
          </a:p>
          <a:p>
            <a:r>
              <a:rPr lang="en-US" dirty="0" smtClean="0"/>
              <a:t>Counter-Strategy is still to be developed.</a:t>
            </a:r>
            <a:endParaRPr lang="en-US" dirty="0"/>
          </a:p>
        </p:txBody>
      </p:sp>
      <p:sp>
        <p:nvSpPr>
          <p:cNvPr id="8" name="Lightning Bolt 7"/>
          <p:cNvSpPr/>
          <p:nvPr/>
        </p:nvSpPr>
        <p:spPr>
          <a:xfrm>
            <a:off x="1676400" y="5410200"/>
            <a:ext cx="533400" cy="6858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3566159"/>
            <a:ext cx="7315200" cy="5539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000" smtClean="0">
                <a:solidFill>
                  <a:srgbClr val="A9A9A9"/>
                </a:solidFill>
                <a:latin typeface="Arial"/>
              </a:rPr>
              <a:t>pptPlex Section Divider</a:t>
            </a:r>
            <a:endParaRPr lang="en-US" sz="3000">
              <a:solidFill>
                <a:srgbClr val="A9A9A9"/>
              </a:solidFill>
              <a:latin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714500"/>
            <a:ext cx="73152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00"/>
                </a:solidFill>
                <a:latin typeface="Arial"/>
              </a:rPr>
              <a:t>Overview</a:t>
            </a:r>
            <a:endParaRPr lang="en-US" sz="4000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4251959"/>
            <a:ext cx="7315200" cy="101566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000" smtClean="0">
                <a:solidFill>
                  <a:srgbClr val="A9A9A9"/>
                </a:solidFill>
                <a:latin typeface="Arial"/>
              </a:rPr>
              <a:t>The slides after this divider will be grouped into a section and given the label you type above.  Feel free to move this slide to any position in the deck.</a:t>
            </a:r>
            <a:endParaRPr lang="en-US" sz="2000">
              <a:solidFill>
                <a:srgbClr val="A9A9A9"/>
              </a:solidFill>
              <a:latin typeface="Arial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rot="10800000" flipV="1">
            <a:off x="1066800" y="1613511"/>
            <a:ext cx="670560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dirty="0" err="1" smtClean="0">
                <a:latin typeface="Consolas" pitchFamily="49" charset="0"/>
                <a:cs typeface="Consolas" pitchFamily="49" charset="0"/>
              </a:rPr>
              <a:t>Cyberwarfare</a:t>
            </a:r>
            <a:r>
              <a:rPr lang="en-US" sz="4500" dirty="0" smtClean="0">
                <a:latin typeface="Consolas" pitchFamily="49" charset="0"/>
                <a:cs typeface="Consolas" pitchFamily="49" charset="0"/>
              </a:rPr>
              <a:t> and National Security in the Age of #Anti-Sec</a:t>
            </a:r>
            <a:endParaRPr lang="en-US" sz="45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10800000" flipV="1">
            <a:off x="0" y="4040088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latin typeface="Consolas" pitchFamily="49" charset="0"/>
                <a:cs typeface="Consolas" pitchFamily="49" charset="0"/>
              </a:rPr>
              <a:t>rootcon5 – hacker and security conference </a:t>
            </a:r>
            <a:endParaRPr lang="en-US" sz="3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10800000" flipV="1">
            <a:off x="0" y="4610472"/>
            <a:ext cx="9144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 smtClean="0">
                <a:latin typeface="Consolas" pitchFamily="49" charset="0"/>
                <a:cs typeface="Consolas" pitchFamily="49" charset="0"/>
              </a:rPr>
              <a:t>September 9–10, 2011 | </a:t>
            </a:r>
            <a:r>
              <a:rPr lang="en-US" sz="2500" dirty="0" err="1" smtClean="0">
                <a:latin typeface="Consolas" pitchFamily="49" charset="0"/>
                <a:cs typeface="Consolas" pitchFamily="49" charset="0"/>
              </a:rPr>
              <a:t>Parklane</a:t>
            </a:r>
            <a:r>
              <a:rPr lang="en-US" sz="2500" dirty="0" smtClean="0">
                <a:latin typeface="Consolas" pitchFamily="49" charset="0"/>
                <a:cs typeface="Consolas" pitchFamily="49" charset="0"/>
              </a:rPr>
              <a:t> Hotel, Cebu City</a:t>
            </a:r>
            <a:endParaRPr lang="en-US" sz="25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4008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Sven ‘</a:t>
            </a:r>
            <a:r>
              <a:rPr lang="en-US" dirty="0" err="1" smtClean="0"/>
              <a:t>z_edian</a:t>
            </a:r>
            <a:r>
              <a:rPr lang="en-US" dirty="0" smtClean="0"/>
              <a:t>’ </a:t>
            </a:r>
            <a:r>
              <a:rPr lang="en-US" dirty="0" err="1" smtClean="0"/>
              <a:t>Herpig</a:t>
            </a:r>
            <a:r>
              <a:rPr lang="en-US" dirty="0" smtClean="0"/>
              <a:t>. BA (Hannover), MA (Hull), PhD (Hull - ongoing) | </a:t>
            </a:r>
            <a:r>
              <a:rPr lang="en-US" dirty="0" smtClean="0">
                <a:hlinkClick r:id="rId2"/>
              </a:rPr>
              <a:t>www.herpig.de</a:t>
            </a:r>
            <a:endParaRPr lang="en-US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3566159"/>
            <a:ext cx="7315200" cy="5539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000" smtClean="0">
                <a:solidFill>
                  <a:srgbClr val="A9A9A9"/>
                </a:solidFill>
                <a:latin typeface="Arial"/>
              </a:rPr>
              <a:t>pptPlex Section Divider</a:t>
            </a:r>
            <a:endParaRPr lang="en-US" sz="3000">
              <a:solidFill>
                <a:srgbClr val="A9A9A9"/>
              </a:solidFill>
              <a:latin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714500"/>
            <a:ext cx="73152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00"/>
                </a:solidFill>
                <a:latin typeface="Arial"/>
              </a:rPr>
              <a:t>National Security</a:t>
            </a:r>
            <a:endParaRPr lang="en-US" sz="4000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4251959"/>
            <a:ext cx="7315200" cy="101566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000" smtClean="0">
                <a:solidFill>
                  <a:srgbClr val="A9A9A9"/>
                </a:solidFill>
                <a:latin typeface="Arial"/>
              </a:rPr>
              <a:t>The slides after this divider will be grouped into a section and given the label you type above.  Feel free to move this slide to any position in the deck.</a:t>
            </a:r>
            <a:endParaRPr lang="en-US" sz="2000">
              <a:solidFill>
                <a:srgbClr val="A9A9A9"/>
              </a:solidFill>
              <a:latin typeface="Arial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533400"/>
            <a:ext cx="653255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Consolas" pitchFamily="49" charset="0"/>
                <a:cs typeface="Consolas" pitchFamily="49" charset="0"/>
              </a:rPr>
              <a:t>Evolution of National Security</a:t>
            </a:r>
            <a:endParaRPr lang="en-US" sz="3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Flowchart: Process 3"/>
          <p:cNvSpPr/>
          <p:nvPr/>
        </p:nvSpPr>
        <p:spPr>
          <a:xfrm>
            <a:off x="762000" y="1752600"/>
            <a:ext cx="1981200" cy="9906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Mercenaries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048000" y="1981200"/>
            <a:ext cx="22860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Treaty of Westphalia</a:t>
            </a:r>
            <a:endParaRPr lang="en-US" dirty="0"/>
          </a:p>
        </p:txBody>
      </p:sp>
      <p:sp>
        <p:nvSpPr>
          <p:cNvPr id="6" name="Flowchart: Process 5"/>
          <p:cNvSpPr/>
          <p:nvPr/>
        </p:nvSpPr>
        <p:spPr>
          <a:xfrm>
            <a:off x="5638800" y="1752600"/>
            <a:ext cx="1981200" cy="9906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Standing Armies</a:t>
            </a:r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>
            <a:off x="6477000" y="2895600"/>
            <a:ext cx="533400" cy="2286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Worldwar</a:t>
            </a:r>
            <a:endParaRPr lang="en-US" dirty="0"/>
          </a:p>
        </p:txBody>
      </p:sp>
      <p:sp>
        <p:nvSpPr>
          <p:cNvPr id="8" name="Flowchart: Process 7"/>
          <p:cNvSpPr/>
          <p:nvPr/>
        </p:nvSpPr>
        <p:spPr>
          <a:xfrm>
            <a:off x="5715000" y="5334000"/>
            <a:ext cx="1981200" cy="9906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Collective Security</a:t>
            </a:r>
            <a:endParaRPr lang="en-US" dirty="0"/>
          </a:p>
        </p:txBody>
      </p:sp>
      <p:sp>
        <p:nvSpPr>
          <p:cNvPr id="9" name="Left Arrow 8"/>
          <p:cNvSpPr/>
          <p:nvPr/>
        </p:nvSpPr>
        <p:spPr>
          <a:xfrm>
            <a:off x="3124200" y="5638800"/>
            <a:ext cx="2362200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Failed States/ Ecology</a:t>
            </a:r>
            <a:endParaRPr lang="en-US" dirty="0"/>
          </a:p>
        </p:txBody>
      </p:sp>
      <p:sp>
        <p:nvSpPr>
          <p:cNvPr id="10" name="Flowchart: Process 9"/>
          <p:cNvSpPr/>
          <p:nvPr/>
        </p:nvSpPr>
        <p:spPr>
          <a:xfrm>
            <a:off x="762000" y="5334000"/>
            <a:ext cx="1981200" cy="9906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Human Security</a:t>
            </a:r>
            <a:endParaRPr lang="en-US" dirty="0"/>
          </a:p>
        </p:txBody>
      </p:sp>
      <p:sp>
        <p:nvSpPr>
          <p:cNvPr id="11" name="Bent Arrow 10"/>
          <p:cNvSpPr/>
          <p:nvPr/>
        </p:nvSpPr>
        <p:spPr>
          <a:xfrm>
            <a:off x="1600200" y="3810000"/>
            <a:ext cx="762000" cy="1371600"/>
          </a:xfrm>
          <a:prstGeom prst="bentArrow">
            <a:avLst>
              <a:gd name="adj1" fmla="val 25000"/>
              <a:gd name="adj2" fmla="val 2375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 flipH="1">
            <a:off x="2209800" y="3429000"/>
            <a:ext cx="3733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?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533400"/>
            <a:ext cx="780213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Consolas" pitchFamily="49" charset="0"/>
                <a:cs typeface="Consolas" pitchFamily="49" charset="0"/>
              </a:rPr>
              <a:t>National Security in the Philippines</a:t>
            </a:r>
            <a:endParaRPr lang="en-US" sz="3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Can 3"/>
          <p:cNvSpPr/>
          <p:nvPr/>
        </p:nvSpPr>
        <p:spPr>
          <a:xfrm>
            <a:off x="1905000" y="2590800"/>
            <a:ext cx="762000" cy="3810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3657600" y="2514600"/>
            <a:ext cx="762000" cy="38862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5486400" y="2514600"/>
            <a:ext cx="762000" cy="38862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Isosceles Triangle 6"/>
          <p:cNvSpPr/>
          <p:nvPr/>
        </p:nvSpPr>
        <p:spPr>
          <a:xfrm>
            <a:off x="1524000" y="1066800"/>
            <a:ext cx="5029200" cy="1752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National College of Defense: National Security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05001" y="2895600"/>
            <a:ext cx="800219" cy="3429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4000" dirty="0" err="1" smtClean="0">
                <a:solidFill>
                  <a:schemeClr val="bg1"/>
                </a:solidFill>
              </a:rPr>
              <a:t>Civitas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57600" y="2895600"/>
            <a:ext cx="800219" cy="3429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Government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86400" y="2819400"/>
            <a:ext cx="800219" cy="35052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Military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05000" y="6324600"/>
            <a:ext cx="4343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3566159"/>
            <a:ext cx="7315200" cy="5539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000" smtClean="0">
                <a:solidFill>
                  <a:srgbClr val="A9A9A9"/>
                </a:solidFill>
                <a:latin typeface="Arial"/>
              </a:rPr>
              <a:t>pptPlex Section Divider</a:t>
            </a:r>
            <a:endParaRPr lang="en-US" sz="3000">
              <a:solidFill>
                <a:srgbClr val="A9A9A9"/>
              </a:solidFill>
              <a:latin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714500"/>
            <a:ext cx="73152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00"/>
                </a:solidFill>
                <a:latin typeface="Arial"/>
              </a:rPr>
              <a:t>Warfare</a:t>
            </a:r>
            <a:endParaRPr lang="en-US" sz="4000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4251959"/>
            <a:ext cx="7315200" cy="101566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000" smtClean="0">
                <a:solidFill>
                  <a:srgbClr val="A9A9A9"/>
                </a:solidFill>
                <a:latin typeface="Arial"/>
              </a:rPr>
              <a:t>The slides after this divider will be grouped into a section and given the label you type above.  Feel free to move this slide to any position in the deck.</a:t>
            </a:r>
            <a:endParaRPr lang="en-US" sz="2000">
              <a:solidFill>
                <a:srgbClr val="A9A9A9"/>
              </a:solidFill>
              <a:latin typeface="Arial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533400"/>
            <a:ext cx="737894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Consolas" pitchFamily="49" charset="0"/>
                <a:cs typeface="Consolas" pitchFamily="49" charset="0"/>
              </a:rPr>
              <a:t>Evolution of Warfare (</a:t>
            </a:r>
            <a:r>
              <a:rPr lang="en-US" sz="3000" dirty="0" err="1" smtClean="0">
                <a:latin typeface="Consolas" pitchFamily="49" charset="0"/>
                <a:cs typeface="Consolas" pitchFamily="49" charset="0"/>
              </a:rPr>
              <a:t>Krepenivich</a:t>
            </a:r>
            <a:r>
              <a:rPr lang="en-US" sz="3000" dirty="0" smtClean="0">
                <a:latin typeface="Consolas" pitchFamily="49" charset="0"/>
                <a:cs typeface="Consolas" pitchFamily="49" charset="0"/>
              </a:rPr>
              <a:t>)</a:t>
            </a:r>
            <a:endParaRPr lang="en-US" sz="3000" dirty="0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533400"/>
            <a:ext cx="293541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Consolas" pitchFamily="49" charset="0"/>
                <a:cs typeface="Consolas" pitchFamily="49" charset="0"/>
              </a:rPr>
              <a:t>Warfare Today</a:t>
            </a:r>
            <a:endParaRPr lang="en-US" sz="3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Cloud 3"/>
          <p:cNvSpPr/>
          <p:nvPr/>
        </p:nvSpPr>
        <p:spPr>
          <a:xfrm>
            <a:off x="990600" y="1447800"/>
            <a:ext cx="7620000" cy="4800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438400" y="2514600"/>
            <a:ext cx="2667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Asymmetrical Warfare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0" y="2057400"/>
            <a:ext cx="2209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Nuclear Deterrence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76400" y="3733800"/>
            <a:ext cx="2209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Special Operations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724400" y="33528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Drones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200400" y="4572000"/>
            <a:ext cx="2286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Information Warfare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096000" y="4114800"/>
            <a:ext cx="1752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UN/ NATO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PresentationMetadata xmlns:xsi=&quot;http://www.w3.org/2001/XMLSchema-instance&quot; xmlns:xsd=&quot;http://www.w3.org/2001/XMLSchema&quot;&gt;&#10;  &lt;TransitionType&gt;Bounce&lt;/TransitionType&gt;&#10;  &lt;UniqueID&gt;0&lt;/UniqueID&gt;&#10;  &lt;ShowPreviews&gt;true&lt;/ShowPreviews&gt;&#10;  &lt;ShowReviews&gt;true&lt;/ShowReviews&gt;&#10;  &lt;ShowHeaderTitle&gt;true&lt;/ShowHeaderTitle&gt;&#10;  &lt;ShowHeaderNumber&gt;true&lt;/ShowHeaderNumber&gt;&#10;  &lt;SectionTemplate&gt;Template3&lt;/SectionTemplate&gt;&#10;  &lt;SectionTemplateColor&gt;&#10;    &lt;A&gt;255&lt;/A&gt;&#10;    &lt;R&gt;198&lt;/R&gt;&#10;    &lt;G&gt;200&lt;/G&gt;&#10;    &lt;B&gt;202&lt;/B&gt;&#10;    &lt;ScA&gt;1&lt;/ScA&gt;&#10;    &lt;ScR&gt;0.5647115&lt;/ScR&gt;&#10;    &lt;ScG&gt;0.577580452&lt;/ScG&gt;&#10;    &lt;ScB&gt;0.590618849&lt;/ScB&gt;&#10;  &lt;/SectionTemplateColor&gt;&#10;  &lt;SectionArrangement&gt;ZigZag&lt;/SectionArrangement&gt;&#10;&lt;/PresentationMetadata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BackgroundMetadata&quot;&gt;&#10;  &lt;SectionOptions&gt;&#10;    &lt;SectionStartMetadata&gt;&#10;      &lt;SectionTemplate&gt;Template2&lt;/SectionTemplate&gt;&#10;      &lt;SectionTemplateColor&gt;&#10;        &lt;A&gt;255&lt;/A&gt;&#10;        &lt;R&gt;0&lt;/R&gt;&#10;        &lt;G&gt;0&lt;/G&gt;&#10;        &lt;B&gt;205&lt;/B&gt;&#10;        &lt;ScA&gt;1&lt;/ScA&gt;&#10;        &lt;ScR&gt;0&lt;/ScR&gt;&#10;        &lt;ScG&gt;0&lt;/ScG&gt;&#10;        &lt;ScB&gt;0.610495567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ZigZag&lt;/SectionArrangement&gt;&#10;    &lt;/SectionStartMetadata&gt;&#10;    &lt;SectionStartMetadata&gt;&#10;      &lt;SectionTemplate&gt;Template2&lt;/SectionTemplate&gt;&#10;      &lt;SectionTemplateColor&gt;&#10;        &lt;A&gt;255&lt;/A&gt;&#10;        &lt;R&gt;0&lt;/R&gt;&#10;        &lt;G&gt;0&lt;/G&gt;&#10;        &lt;B&gt;205&lt;/B&gt;&#10;        &lt;ScA&gt;1&lt;/ScA&gt;&#10;        &lt;ScR&gt;0&lt;/ScR&gt;&#10;        &lt;ScG&gt;0&lt;/ScG&gt;&#10;        &lt;ScB&gt;0.610495567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ZigZag&lt;/SectionArrangement&gt;&#10;    &lt;/SectionStartMetadata&gt;&#10;    &lt;SectionStartMetadata&gt;&#10;      &lt;SectionTemplate&gt;Template2&lt;/SectionTemplate&gt;&#10;      &lt;SectionTemplateColor&gt;&#10;        &lt;A&gt;255&lt;/A&gt;&#10;        &lt;R&gt;0&lt;/R&gt;&#10;        &lt;G&gt;0&lt;/G&gt;&#10;        &lt;B&gt;205&lt;/B&gt;&#10;        &lt;ScA&gt;1&lt;/ScA&gt;&#10;        &lt;ScR&gt;0&lt;/ScR&gt;&#10;        &lt;ScG&gt;0&lt;/ScG&gt;&#10;        &lt;ScB&gt;0.610495567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ZigZag&lt;/SectionArrangement&gt;&#10;    &lt;/SectionStartMetadata&gt;&#10;    &lt;SectionStartMetadata&gt;&#10;      &lt;SectionTemplate&gt;Template2&lt;/SectionTemplate&gt;&#10;      &lt;SectionTemplateColor&gt;&#10;        &lt;A&gt;255&lt;/A&gt;&#10;        &lt;R&gt;0&lt;/R&gt;&#10;        &lt;G&gt;0&lt;/G&gt;&#10;        &lt;B&gt;205&lt;/B&gt;&#10;        &lt;ScA&gt;1&lt;/ScA&gt;&#10;        &lt;ScR&gt;0&lt;/ScR&gt;&#10;        &lt;ScG&gt;0&lt;/ScG&gt;&#10;        &lt;ScB&gt;0.610495567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ZigZag&lt;/SectionArrangement&gt;&#10;    &lt;/SectionStartMetadata&gt;&#10;    &lt;SectionStartMetadata&gt;&#10;      &lt;SectionTemplate&gt;Template2&lt;/SectionTemplate&gt;&#10;      &lt;SectionTemplateColor&gt;&#10;        &lt;A&gt;255&lt;/A&gt;&#10;        &lt;R&gt;0&lt;/R&gt;&#10;        &lt;G&gt;0&lt;/G&gt;&#10;        &lt;B&gt;205&lt;/B&gt;&#10;        &lt;ScA&gt;1&lt;/ScA&gt;&#10;        &lt;ScR&gt;0&lt;/ScR&gt;&#10;        &lt;ScG&gt;0&lt;/ScG&gt;&#10;        &lt;ScB&gt;0.610495567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ZigZag&lt;/SectionArrangement&gt;&#10;    &lt;/SectionStartMetadata&gt;&#10;    &lt;SectionStartMetadata&gt;&#10;      &lt;SectionTemplate&gt;Template2&lt;/SectionTemplate&gt;&#10;      &lt;SectionTemplateColor&gt;&#10;        &lt;A&gt;255&lt;/A&gt;&#10;        &lt;R&gt;0&lt;/R&gt;&#10;        &lt;G&gt;0&lt;/G&gt;&#10;        &lt;B&gt;205&lt;/B&gt;&#10;        &lt;ScA&gt;1&lt;/ScA&gt;&#10;        &lt;ScR&gt;0&lt;/ScR&gt;&#10;        &lt;ScG&gt;0&lt;/ScG&gt;&#10;        &lt;ScB&gt;0.610495567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ZigZag&lt;/SectionArrangement&gt;&#10;    &lt;/SectionStartMetadata&gt;&#10;    &lt;SectionStartMetadata&gt;&#10;      &lt;SectionTemplate&gt;Template2&lt;/SectionTemplate&gt;&#10;      &lt;SectionTemplateColor&gt;&#10;        &lt;A&gt;255&lt;/A&gt;&#10;        &lt;R&gt;0&lt;/R&gt;&#10;        &lt;G&gt;0&lt;/G&gt;&#10;        &lt;B&gt;205&lt;/B&gt;&#10;        &lt;ScA&gt;1&lt;/ScA&gt;&#10;        &lt;ScR&gt;0&lt;/ScR&gt;&#10;        &lt;ScG&gt;0&lt;/ScG&gt;&#10;        &lt;ScB&gt;0.610495567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ZigZag&lt;/SectionArrangement&gt;&#10;    &lt;/SectionStartMetadata&gt;&#10;    &lt;SectionStartMetadata&gt;&#10;      &lt;SectionTemplate&gt;Template2&lt;/SectionTemplate&gt;&#10;      &lt;SectionTemplateColor&gt;&#10;        &lt;A&gt;255&lt;/A&gt;&#10;        &lt;R&gt;0&lt;/R&gt;&#10;        &lt;G&gt;0&lt;/G&gt;&#10;        &lt;B&gt;205&lt;/B&gt;&#10;        &lt;ScA&gt;1&lt;/ScA&gt;&#10;        &lt;ScR&gt;0&lt;/ScR&gt;&#10;        &lt;ScG&gt;0&lt;/ScG&gt;&#10;        &lt;ScB&gt;0.610495567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ZigZag&lt;/SectionArrangement&gt;&#10;    &lt;/SectionStartMetadata&gt;&#10;    &lt;SectionStartMetadata&gt;&#10;      &lt;SectionTemplate&gt;Template2&lt;/SectionTemplate&gt;&#10;      &lt;SectionTemplateColor&gt;&#10;        &lt;A&gt;255&lt;/A&gt;&#10;        &lt;R&gt;0&lt;/R&gt;&#10;        &lt;G&gt;0&lt;/G&gt;&#10;        &lt;B&gt;205&lt;/B&gt;&#10;        &lt;ScA&gt;1&lt;/ScA&gt;&#10;        &lt;ScR&gt;0&lt;/ScR&gt;&#10;        &lt;ScG&gt;0&lt;/ScG&gt;&#10;        &lt;ScB&gt;0.610495567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ZigZag&lt;/SectionArrangement&gt;&#10;    &lt;/SectionStartMetadata&gt;&#10;  &lt;/SectionOptions&gt;&#10;  &lt;GalleryItemID&gt;BackgroundGalleryItem12&lt;/GalleryItemID&gt;&#10;&lt;/Metadata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SectionStartMetadata&quot;&gt;&#10;  &lt;SectionTemplate&gt;Template2&lt;/SectionTemplate&gt;&#10;  &lt;SectionTemplateColor&gt;&#10;    &lt;A&gt;255&lt;/A&gt;&#10;    &lt;R&gt;0&lt;/R&gt;&#10;    &lt;G&gt;0&lt;/G&gt;&#10;    &lt;B&gt;205&lt;/B&gt;&#10;    &lt;ScA&gt;1&lt;/ScA&gt;&#10;    &lt;ScR&gt;0&lt;/ScR&gt;&#10;    &lt;ScG&gt;0&lt;/ScG&gt;&#10;    &lt;ScB&gt;0.610495567&lt;/ScB&gt;&#10;  &lt;/SectionTemplateColor&gt;&#10;  &lt;ShowPreviews&gt;true&lt;/ShowPreviews&gt;&#10;  &lt;ShowReviews&gt;true&lt;/ShowReviews&gt;&#10;  &lt;ShowHeaderTitle&gt;true&lt;/ShowHeaderTitle&gt;&#10;  &lt;ShowHeaderNumber&gt;true&lt;/ShowHeaderNumber&gt;&#10;  &lt;SectionArrangement&gt;ZigZag&lt;/SectionArrangement&gt;&#10;&lt;/Metadata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SectionStartMetadata&quot;&gt;&#10;  &lt;SectionTemplate&gt;Template2&lt;/SectionTemplate&gt;&#10;  &lt;SectionTemplateColor&gt;&#10;    &lt;A&gt;255&lt;/A&gt;&#10;    &lt;R&gt;0&lt;/R&gt;&#10;    &lt;G&gt;0&lt;/G&gt;&#10;    &lt;B&gt;205&lt;/B&gt;&#10;    &lt;ScA&gt;1&lt;/ScA&gt;&#10;    &lt;ScR&gt;0&lt;/ScR&gt;&#10;    &lt;ScG&gt;0&lt;/ScG&gt;&#10;    &lt;ScB&gt;0.610495567&lt;/ScB&gt;&#10;  &lt;/SectionTemplateColor&gt;&#10;  &lt;ShowPreviews&gt;true&lt;/ShowPreviews&gt;&#10;  &lt;ShowReviews&gt;true&lt;/ShowReviews&gt;&#10;  &lt;ShowHeaderTitle&gt;true&lt;/ShowHeaderTitle&gt;&#10;  &lt;ShowHeaderNumber&gt;true&lt;/ShowHeaderNumber&gt;&#10;  &lt;SectionArrangement&gt;ZigZag&lt;/SectionArrangement&gt;&#10;&lt;/Metadata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SectionStartMetadata&quot;&gt;&#10;  &lt;SectionTemplate&gt;Template2&lt;/SectionTemplate&gt;&#10;  &lt;SectionTemplateColor&gt;&#10;    &lt;A&gt;255&lt;/A&gt;&#10;    &lt;R&gt;0&lt;/R&gt;&#10;    &lt;G&gt;0&lt;/G&gt;&#10;    &lt;B&gt;205&lt;/B&gt;&#10;    &lt;ScA&gt;1&lt;/ScA&gt;&#10;    &lt;ScR&gt;0&lt;/ScR&gt;&#10;    &lt;ScG&gt;0&lt;/ScG&gt;&#10;    &lt;ScB&gt;0.610495567&lt;/ScB&gt;&#10;  &lt;/SectionTemplateColor&gt;&#10;  &lt;ShowPreviews&gt;true&lt;/ShowPreviews&gt;&#10;  &lt;ShowReviews&gt;true&lt;/ShowReviews&gt;&#10;  &lt;ShowHeaderTitle&gt;true&lt;/ShowHeaderTitle&gt;&#10;  &lt;ShowHeaderNumber&gt;true&lt;/ShowHeaderNumber&gt;&#10;  &lt;SectionArrangement&gt;ZigZag&lt;/SectionArrangement&gt;&#10;&lt;/Metadata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SectionStartMetadata&quot;&gt;&#10;  &lt;SectionTemplate&gt;Template2&lt;/SectionTemplate&gt;&#10;  &lt;SectionTemplateColor&gt;&#10;    &lt;A&gt;255&lt;/A&gt;&#10;    &lt;R&gt;0&lt;/R&gt;&#10;    &lt;G&gt;0&lt;/G&gt;&#10;    &lt;B&gt;205&lt;/B&gt;&#10;    &lt;ScA&gt;1&lt;/ScA&gt;&#10;    &lt;ScR&gt;0&lt;/ScR&gt;&#10;    &lt;ScG&gt;0&lt;/ScG&gt;&#10;    &lt;ScB&gt;0.610495567&lt;/ScB&gt;&#10;  &lt;/SectionTemplateColor&gt;&#10;  &lt;ShowPreviews&gt;true&lt;/ShowPreviews&gt;&#10;  &lt;ShowReviews&gt;true&lt;/ShowReviews&gt;&#10;  &lt;ShowHeaderTitle&gt;true&lt;/ShowHeaderTitle&gt;&#10;  &lt;ShowHeaderNumber&gt;true&lt;/ShowHeaderNumber&gt;&#10;  &lt;SectionArrangement&gt;ZigZag&lt;/SectionArrangement&gt;&#10;&lt;/Metadata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SectionStartMetadata&quot;&gt;&#10;  &lt;SectionTemplate&gt;Template2&lt;/SectionTemplate&gt;&#10;  &lt;SectionTemplateColor&gt;&#10;    &lt;A&gt;255&lt;/A&gt;&#10;    &lt;R&gt;0&lt;/R&gt;&#10;    &lt;G&gt;0&lt;/G&gt;&#10;    &lt;B&gt;205&lt;/B&gt;&#10;    &lt;ScA&gt;1&lt;/ScA&gt;&#10;    &lt;ScR&gt;0&lt;/ScR&gt;&#10;    &lt;ScG&gt;0&lt;/ScG&gt;&#10;    &lt;ScB&gt;0.610495567&lt;/ScB&gt;&#10;  &lt;/SectionTemplateColor&gt;&#10;  &lt;ShowPreviews&gt;true&lt;/ShowPreviews&gt;&#10;  &lt;ShowReviews&gt;true&lt;/ShowReviews&gt;&#10;  &lt;ShowHeaderTitle&gt;true&lt;/ShowHeaderTitle&gt;&#10;  &lt;ShowHeaderNumber&gt;true&lt;/ShowHeaderNumber&gt;&#10;  &lt;SectionArrangement&gt;ZigZag&lt;/SectionArrangement&gt;&#10;&lt;/Metadata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SectionStartMetadata&quot;&gt;&#10;  &lt;SectionTemplate&gt;Template2&lt;/SectionTemplate&gt;&#10;  &lt;SectionTemplateColor&gt;&#10;    &lt;A&gt;255&lt;/A&gt;&#10;    &lt;R&gt;0&lt;/R&gt;&#10;    &lt;G&gt;0&lt;/G&gt;&#10;    &lt;B&gt;205&lt;/B&gt;&#10;    &lt;ScA&gt;1&lt;/ScA&gt;&#10;    &lt;ScR&gt;0&lt;/ScR&gt;&#10;    &lt;ScG&gt;0&lt;/ScG&gt;&#10;    &lt;ScB&gt;0.610495567&lt;/ScB&gt;&#10;  &lt;/SectionTemplateColor&gt;&#10;  &lt;ShowPreviews&gt;true&lt;/ShowPreviews&gt;&#10;  &lt;ShowReviews&gt;true&lt;/ShowReviews&gt;&#10;  &lt;ShowHeaderTitle&gt;true&lt;/ShowHeaderTitle&gt;&#10;  &lt;ShowHeaderNumber&gt;true&lt;/ShowHeaderNumber&gt;&#10;  &lt;SectionArrangement&gt;ZigZag&lt;/SectionArrangement&gt;&#10;&lt;/Metadata&gt;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</TotalTime>
  <Words>559</Words>
  <Application>Microsoft Office PowerPoint</Application>
  <PresentationFormat>On-screen Show (4:3)</PresentationFormat>
  <Paragraphs>101</Paragraphs>
  <Slides>19</Slides>
  <Notes>1</Notes>
  <HiddenSlides>6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1_Office Theme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Communications</dc:creator>
  <cp:lastModifiedBy>Communications</cp:lastModifiedBy>
  <cp:revision>64</cp:revision>
  <dcterms:created xsi:type="dcterms:W3CDTF">2006-08-16T00:00:00Z</dcterms:created>
  <dcterms:modified xsi:type="dcterms:W3CDTF">2011-09-09T11:10:32Z</dcterms:modified>
</cp:coreProperties>
</file>