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5"/>
  </p:notesMasterIdLst>
  <p:sldIdLst>
    <p:sldId id="256" r:id="rId2"/>
    <p:sldId id="257" r:id="rId3"/>
    <p:sldId id="260" r:id="rId4"/>
    <p:sldId id="261" r:id="rId5"/>
    <p:sldId id="267" r:id="rId6"/>
    <p:sldId id="268" r:id="rId7"/>
    <p:sldId id="269" r:id="rId8"/>
    <p:sldId id="270" r:id="rId9"/>
    <p:sldId id="271" r:id="rId10"/>
    <p:sldId id="272" r:id="rId11"/>
    <p:sldId id="273" r:id="rId12"/>
    <p:sldId id="274" r:id="rId13"/>
    <p:sldId id="278" r:id="rId14"/>
    <p:sldId id="279" r:id="rId15"/>
    <p:sldId id="280" r:id="rId16"/>
    <p:sldId id="281" r:id="rId17"/>
    <p:sldId id="282" r:id="rId18"/>
    <p:sldId id="289" r:id="rId19"/>
    <p:sldId id="290" r:id="rId20"/>
    <p:sldId id="295" r:id="rId21"/>
    <p:sldId id="275" r:id="rId22"/>
    <p:sldId id="283" r:id="rId23"/>
    <p:sldId id="284" r:id="rId24"/>
    <p:sldId id="285" r:id="rId25"/>
    <p:sldId id="286" r:id="rId26"/>
    <p:sldId id="287" r:id="rId27"/>
    <p:sldId id="288" r:id="rId28"/>
    <p:sldId id="291" r:id="rId29"/>
    <p:sldId id="292" r:id="rId30"/>
    <p:sldId id="293" r:id="rId31"/>
    <p:sldId id="294" r:id="rId32"/>
    <p:sldId id="276" r:id="rId33"/>
    <p:sldId id="277"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5286" autoAdjust="0"/>
  </p:normalViewPr>
  <p:slideViewPr>
    <p:cSldViewPr>
      <p:cViewPr varScale="1">
        <p:scale>
          <a:sx n="69" d="100"/>
          <a:sy n="69"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2CF9635-2DB1-4699-9276-A51BB1723577}" type="datetimeFigureOut">
              <a:rPr lang="en-US" smtClean="0"/>
              <a:pPr/>
              <a:t>9/2/2011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CBAC1DF-7840-4F46-9BD4-007A626C33F9}"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 work for…</a:t>
            </a:r>
            <a:endParaRPr lang="en-US" dirty="0"/>
          </a:p>
        </p:txBody>
      </p:sp>
      <p:sp>
        <p:nvSpPr>
          <p:cNvPr id="4" name="Slide Number Placeholder 3"/>
          <p:cNvSpPr>
            <a:spLocks noGrp="1"/>
          </p:cNvSpPr>
          <p:nvPr>
            <p:ph type="sldNum" sz="quarter" idx="10"/>
          </p:nvPr>
        </p:nvSpPr>
        <p:spPr/>
        <p:txBody>
          <a:bodyPr/>
          <a:lstStyle/>
          <a:p>
            <a:fld id="{7CBAC1DF-7840-4F46-9BD4-007A626C33F9}" type="slidenum">
              <a:rPr lang="en-US" smtClean="0"/>
              <a:pPr/>
              <a:t>3</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Don’t be a </a:t>
            </a:r>
            <a:r>
              <a:rPr lang="en-US" dirty="0" err="1" smtClean="0"/>
              <a:t>douchebag</a:t>
            </a:r>
            <a:endParaRPr lang="en-US" dirty="0"/>
          </a:p>
        </p:txBody>
      </p:sp>
      <p:sp>
        <p:nvSpPr>
          <p:cNvPr id="4" name="Slide Number Placeholder 3"/>
          <p:cNvSpPr>
            <a:spLocks noGrp="1"/>
          </p:cNvSpPr>
          <p:nvPr>
            <p:ph type="sldNum" sz="quarter" idx="10"/>
          </p:nvPr>
        </p:nvSpPr>
        <p:spPr/>
        <p:txBody>
          <a:bodyPr/>
          <a:lstStyle/>
          <a:p>
            <a:fld id="{7CBAC1DF-7840-4F46-9BD4-007A626C33F9}" type="slidenum">
              <a:rPr lang="en-US" smtClean="0"/>
              <a:pPr/>
              <a:t>15</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Stay Cool</a:t>
            </a:r>
            <a:endParaRPr lang="en-US" dirty="0"/>
          </a:p>
        </p:txBody>
      </p:sp>
      <p:sp>
        <p:nvSpPr>
          <p:cNvPr id="4" name="Slide Number Placeholder 3"/>
          <p:cNvSpPr>
            <a:spLocks noGrp="1"/>
          </p:cNvSpPr>
          <p:nvPr>
            <p:ph type="sldNum" sz="quarter" idx="10"/>
          </p:nvPr>
        </p:nvSpPr>
        <p:spPr/>
        <p:txBody>
          <a:bodyPr/>
          <a:lstStyle/>
          <a:p>
            <a:fld id="{7CBAC1DF-7840-4F46-9BD4-007A626C33F9}" type="slidenum">
              <a:rPr lang="en-US" smtClean="0"/>
              <a:pPr/>
              <a:t>16</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Enjoy</a:t>
            </a:r>
            <a:endParaRPr lang="en-US" dirty="0"/>
          </a:p>
        </p:txBody>
      </p:sp>
      <p:sp>
        <p:nvSpPr>
          <p:cNvPr id="4" name="Slide Number Placeholder 3"/>
          <p:cNvSpPr>
            <a:spLocks noGrp="1"/>
          </p:cNvSpPr>
          <p:nvPr>
            <p:ph type="sldNum" sz="quarter" idx="10"/>
          </p:nvPr>
        </p:nvSpPr>
        <p:spPr/>
        <p:txBody>
          <a:bodyPr/>
          <a:lstStyle/>
          <a:p>
            <a:fld id="{7CBAC1DF-7840-4F46-9BD4-007A626C33F9}" type="slidenum">
              <a:rPr lang="en-US" smtClean="0"/>
              <a:pPr/>
              <a:t>17</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Enjoy</a:t>
            </a:r>
            <a:endParaRPr lang="en-US" dirty="0"/>
          </a:p>
        </p:txBody>
      </p:sp>
      <p:sp>
        <p:nvSpPr>
          <p:cNvPr id="4" name="Slide Number Placeholder 3"/>
          <p:cNvSpPr>
            <a:spLocks noGrp="1"/>
          </p:cNvSpPr>
          <p:nvPr>
            <p:ph type="sldNum" sz="quarter" idx="10"/>
          </p:nvPr>
        </p:nvSpPr>
        <p:spPr/>
        <p:txBody>
          <a:bodyPr/>
          <a:lstStyle/>
          <a:p>
            <a:fld id="{7CBAC1DF-7840-4F46-9BD4-007A626C33F9}" type="slidenum">
              <a:rPr lang="en-US" smtClean="0"/>
              <a:pPr/>
              <a:t>18</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Enjoy</a:t>
            </a:r>
            <a:endParaRPr lang="en-US" dirty="0"/>
          </a:p>
        </p:txBody>
      </p:sp>
      <p:sp>
        <p:nvSpPr>
          <p:cNvPr id="4" name="Slide Number Placeholder 3"/>
          <p:cNvSpPr>
            <a:spLocks noGrp="1"/>
          </p:cNvSpPr>
          <p:nvPr>
            <p:ph type="sldNum" sz="quarter" idx="10"/>
          </p:nvPr>
        </p:nvSpPr>
        <p:spPr/>
        <p:txBody>
          <a:bodyPr/>
          <a:lstStyle/>
          <a:p>
            <a:fld id="{7CBAC1DF-7840-4F46-9BD4-007A626C33F9}" type="slidenum">
              <a:rPr lang="en-US" smtClean="0"/>
              <a:pPr/>
              <a:t>19</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people that keeps</a:t>
            </a:r>
            <a:r>
              <a:rPr lang="en-US" baseline="0" dirty="0" smtClean="0"/>
              <a:t> ROOTCON sustainable, these people has been very good to us for making ROOTCON an awesome hacker conference in the country</a:t>
            </a:r>
            <a:endParaRPr lang="en-US" dirty="0"/>
          </a:p>
        </p:txBody>
      </p:sp>
      <p:sp>
        <p:nvSpPr>
          <p:cNvPr id="4" name="Slide Number Placeholder 3"/>
          <p:cNvSpPr>
            <a:spLocks noGrp="1"/>
          </p:cNvSpPr>
          <p:nvPr>
            <p:ph type="sldNum" sz="quarter" idx="10"/>
          </p:nvPr>
        </p:nvSpPr>
        <p:spPr/>
        <p:txBody>
          <a:bodyPr/>
          <a:lstStyle/>
          <a:p>
            <a:fld id="{7CBAC1DF-7840-4F46-9BD4-007A626C33F9}" type="slidenum">
              <a:rPr lang="en-US" smtClean="0"/>
              <a:pPr/>
              <a:t>21</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CBAC1DF-7840-4F46-9BD4-007A626C33F9}" type="slidenum">
              <a:rPr lang="en-US" smtClean="0"/>
              <a:pPr/>
              <a:t>22</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CBAC1DF-7840-4F46-9BD4-007A626C33F9}" type="slidenum">
              <a:rPr lang="en-US" smtClean="0"/>
              <a:pPr/>
              <a:t>23</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CBAC1DF-7840-4F46-9BD4-007A626C33F9}" type="slidenum">
              <a:rPr lang="en-US" smtClean="0"/>
              <a:pPr/>
              <a:t>24</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CBAC1DF-7840-4F46-9BD4-007A626C33F9}" type="slidenum">
              <a:rPr lang="en-US" smtClean="0"/>
              <a:pPr/>
              <a:t>25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 founded</a:t>
            </a:r>
            <a:endParaRPr lang="en-US" dirty="0"/>
          </a:p>
        </p:txBody>
      </p:sp>
      <p:sp>
        <p:nvSpPr>
          <p:cNvPr id="4" name="Slide Number Placeholder 3"/>
          <p:cNvSpPr>
            <a:spLocks noGrp="1"/>
          </p:cNvSpPr>
          <p:nvPr>
            <p:ph type="sldNum" sz="quarter" idx="10"/>
          </p:nvPr>
        </p:nvSpPr>
        <p:spPr/>
        <p:txBody>
          <a:bodyPr/>
          <a:lstStyle/>
          <a:p>
            <a:fld id="{7CBAC1DF-7840-4F46-9BD4-007A626C33F9}" type="slidenum">
              <a:rPr lang="en-US" smtClean="0"/>
              <a:pPr/>
              <a:t>4</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CBAC1DF-7840-4F46-9BD4-007A626C33F9}" type="slidenum">
              <a:rPr lang="en-US" smtClean="0"/>
              <a:pPr/>
              <a:t>26</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CBAC1DF-7840-4F46-9BD4-007A626C33F9}" type="slidenum">
              <a:rPr lang="en-US" smtClean="0"/>
              <a:pPr/>
              <a:t>27</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CBAC1DF-7840-4F46-9BD4-007A626C33F9}" type="slidenum">
              <a:rPr lang="en-US" smtClean="0"/>
              <a:pPr/>
              <a:t>28</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CBAC1DF-7840-4F46-9BD4-007A626C33F9}" type="slidenum">
              <a:rPr lang="en-US" smtClean="0"/>
              <a:pPr/>
              <a:t>29</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CBAC1DF-7840-4F46-9BD4-007A626C33F9}" type="slidenum">
              <a:rPr lang="en-US" smtClean="0"/>
              <a:pPr/>
              <a:t>30</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CBAC1DF-7840-4F46-9BD4-007A626C33F9}" type="slidenum">
              <a:rPr lang="en-US" smtClean="0"/>
              <a:pPr/>
              <a:t>31</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CBAC1DF-7840-4F46-9BD4-007A626C33F9}" type="slidenum">
              <a:rPr lang="en-US" smtClean="0"/>
              <a:pPr/>
              <a:t>32</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CBAC1DF-7840-4F46-9BD4-007A626C33F9}" type="slidenum">
              <a:rPr lang="en-US" smtClean="0"/>
              <a:pPr/>
              <a:t>33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From grandmas</a:t>
            </a:r>
            <a:r>
              <a:rPr lang="en-US" baseline="0" dirty="0" smtClean="0"/>
              <a:t> toaster to high gadgets</a:t>
            </a:r>
            <a:endParaRPr lang="en-US" dirty="0"/>
          </a:p>
        </p:txBody>
      </p:sp>
      <p:sp>
        <p:nvSpPr>
          <p:cNvPr id="4" name="Slide Number Placeholder 3"/>
          <p:cNvSpPr>
            <a:spLocks noGrp="1"/>
          </p:cNvSpPr>
          <p:nvPr>
            <p:ph type="sldNum" sz="quarter" idx="10"/>
          </p:nvPr>
        </p:nvSpPr>
        <p:spPr/>
        <p:txBody>
          <a:bodyPr/>
          <a:lstStyle/>
          <a:p>
            <a:fld id="{7CBAC1DF-7840-4F46-9BD4-007A626C33F9}" type="slidenum">
              <a:rPr lang="en-US" smtClean="0"/>
              <a:pPr/>
              <a:t>6</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Gather</a:t>
            </a:r>
            <a:r>
              <a:rPr lang="en-US" baseline="0" dirty="0" smtClean="0"/>
              <a:t> and share knowledge</a:t>
            </a:r>
            <a:endParaRPr lang="en-US" dirty="0"/>
          </a:p>
        </p:txBody>
      </p:sp>
      <p:sp>
        <p:nvSpPr>
          <p:cNvPr id="4" name="Slide Number Placeholder 3"/>
          <p:cNvSpPr>
            <a:spLocks noGrp="1"/>
          </p:cNvSpPr>
          <p:nvPr>
            <p:ph type="sldNum" sz="quarter" idx="10"/>
          </p:nvPr>
        </p:nvSpPr>
        <p:spPr/>
        <p:txBody>
          <a:bodyPr/>
          <a:lstStyle/>
          <a:p>
            <a:fld id="{7CBAC1DF-7840-4F46-9BD4-007A626C33F9}" type="slidenum">
              <a:rPr lang="en-US" smtClean="0"/>
              <a:pPr/>
              <a:t>8</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Our logistics are</a:t>
            </a:r>
            <a:r>
              <a:rPr lang="en-US" baseline="0" dirty="0" smtClean="0"/>
              <a:t> composed of Planning Stage, Implementation and Execution, we plan months and months before the CON this is to give everyone an awesomeness experience</a:t>
            </a:r>
          </a:p>
          <a:p>
            <a:endParaRPr lang="en-US" baseline="0" dirty="0" smtClean="0"/>
          </a:p>
          <a:p>
            <a:pPr marL="228600" indent="-228600">
              <a:buAutoNum type="arabicPeriod"/>
            </a:pPr>
            <a:r>
              <a:rPr lang="en-US" baseline="0" dirty="0" smtClean="0"/>
              <a:t>Planning</a:t>
            </a:r>
          </a:p>
          <a:p>
            <a:pPr marL="228600" indent="-228600">
              <a:buNone/>
            </a:pPr>
            <a:r>
              <a:rPr lang="en-US" baseline="0" dirty="0" smtClean="0"/>
              <a:t>	a. Venue</a:t>
            </a:r>
          </a:p>
          <a:p>
            <a:pPr marL="228600" indent="-228600">
              <a:buNone/>
            </a:pPr>
            <a:r>
              <a:rPr lang="en-US" baseline="0" dirty="0" smtClean="0"/>
              <a:t>	b. Activities</a:t>
            </a:r>
          </a:p>
          <a:p>
            <a:pPr marL="228600" indent="-228600">
              <a:buNone/>
            </a:pPr>
            <a:r>
              <a:rPr lang="en-US" baseline="0" dirty="0" smtClean="0"/>
              <a:t>     c. Campaign</a:t>
            </a:r>
          </a:p>
        </p:txBody>
      </p:sp>
      <p:sp>
        <p:nvSpPr>
          <p:cNvPr id="4" name="Slide Number Placeholder 3"/>
          <p:cNvSpPr>
            <a:spLocks noGrp="1"/>
          </p:cNvSpPr>
          <p:nvPr>
            <p:ph type="sldNum" sz="quarter" idx="10"/>
          </p:nvPr>
        </p:nvSpPr>
        <p:spPr/>
        <p:txBody>
          <a:bodyPr/>
          <a:lstStyle/>
          <a:p>
            <a:fld id="{7CBAC1DF-7840-4F46-9BD4-007A626C33F9}" type="slidenum">
              <a:rPr lang="en-US" smtClean="0"/>
              <a:pPr/>
              <a:t>10</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These are the people that making the CON really awesome, with their ninja skills ROOTCON</a:t>
            </a:r>
            <a:r>
              <a:rPr lang="en-US" baseline="0" dirty="0" smtClean="0"/>
              <a:t> came out with awesomeness and coolness.</a:t>
            </a:r>
            <a:endParaRPr lang="en-US" dirty="0"/>
          </a:p>
        </p:txBody>
      </p:sp>
      <p:sp>
        <p:nvSpPr>
          <p:cNvPr id="4" name="Slide Number Placeholder 3"/>
          <p:cNvSpPr>
            <a:spLocks noGrp="1"/>
          </p:cNvSpPr>
          <p:nvPr>
            <p:ph type="sldNum" sz="quarter" idx="10"/>
          </p:nvPr>
        </p:nvSpPr>
        <p:spPr/>
        <p:txBody>
          <a:bodyPr/>
          <a:lstStyle/>
          <a:p>
            <a:fld id="{7CBAC1DF-7840-4F46-9BD4-007A626C33F9}" type="slidenum">
              <a:rPr lang="en-US" smtClean="0"/>
              <a:pPr/>
              <a:t>11</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Core of ROOTCON</a:t>
            </a:r>
          </a:p>
          <a:p>
            <a:endParaRPr lang="en-US" dirty="0" smtClean="0"/>
          </a:p>
          <a:p>
            <a:r>
              <a:rPr lang="en-US" dirty="0" smtClean="0"/>
              <a:t>We have the following</a:t>
            </a:r>
          </a:p>
          <a:p>
            <a:endParaRPr lang="en-US" dirty="0" smtClean="0"/>
          </a:p>
          <a:p>
            <a:r>
              <a:rPr lang="en-US" dirty="0" smtClean="0"/>
              <a:t>Hacker Jeopardy</a:t>
            </a:r>
          </a:p>
          <a:p>
            <a:r>
              <a:rPr lang="en-US" dirty="0" smtClean="0"/>
              <a:t>Hacker Exercise</a:t>
            </a:r>
          </a:p>
          <a:p>
            <a:r>
              <a:rPr lang="en-US" dirty="0" smtClean="0"/>
              <a:t>Meet N Greet</a:t>
            </a:r>
          </a:p>
          <a:p>
            <a:r>
              <a:rPr lang="en-US" dirty="0" smtClean="0"/>
              <a:t>Robotics Ninja</a:t>
            </a:r>
          </a:p>
          <a:p>
            <a:r>
              <a:rPr lang="en-US" dirty="0" err="1" smtClean="0"/>
              <a:t>WiFi</a:t>
            </a:r>
            <a:r>
              <a:rPr lang="en-US" dirty="0" smtClean="0"/>
              <a:t> </a:t>
            </a:r>
            <a:r>
              <a:rPr lang="en-US" dirty="0" err="1" smtClean="0"/>
              <a:t>ShootOut</a:t>
            </a:r>
            <a:endParaRPr lang="en-US" dirty="0" smtClean="0"/>
          </a:p>
          <a:p>
            <a:r>
              <a:rPr lang="en-US" dirty="0" err="1" smtClean="0"/>
              <a:t>WiFi</a:t>
            </a:r>
            <a:r>
              <a:rPr lang="en-US" dirty="0" smtClean="0"/>
              <a:t> Warrior</a:t>
            </a:r>
          </a:p>
          <a:p>
            <a:r>
              <a:rPr lang="en-US" dirty="0" smtClean="0"/>
              <a:t>X-Rigs Warrior</a:t>
            </a:r>
          </a:p>
          <a:p>
            <a:endParaRPr lang="en-US" dirty="0" smtClean="0"/>
          </a:p>
          <a:p>
            <a:r>
              <a:rPr lang="en-US" dirty="0" smtClean="0"/>
              <a:t>If you don’t fit any of those activities you can plan</a:t>
            </a:r>
            <a:r>
              <a:rPr lang="en-US" baseline="0" dirty="0" smtClean="0"/>
              <a:t> and come your own activity that interests you and your gang, just approach any of the GOONS or ROOTCON organizers and they are very much happy to discuss them.</a:t>
            </a:r>
          </a:p>
          <a:p>
            <a:endParaRPr lang="en-US" baseline="0" dirty="0" smtClean="0"/>
          </a:p>
        </p:txBody>
      </p:sp>
      <p:sp>
        <p:nvSpPr>
          <p:cNvPr id="4" name="Slide Number Placeholder 3"/>
          <p:cNvSpPr>
            <a:spLocks noGrp="1"/>
          </p:cNvSpPr>
          <p:nvPr>
            <p:ph type="sldNum" sz="quarter" idx="10"/>
          </p:nvPr>
        </p:nvSpPr>
        <p:spPr/>
        <p:txBody>
          <a:bodyPr/>
          <a:lstStyle/>
          <a:p>
            <a:fld id="{7CBAC1DF-7840-4F46-9BD4-007A626C33F9}" type="slidenum">
              <a:rPr lang="en-US" smtClean="0"/>
              <a:pPr/>
              <a:t>12</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Rules of ROOTCON is very simple</a:t>
            </a:r>
          </a:p>
          <a:p>
            <a:endParaRPr lang="en-US" dirty="0" smtClean="0"/>
          </a:p>
          <a:p>
            <a:pPr marL="228600" indent="-228600">
              <a:buAutoNum type="arabicPeriod"/>
            </a:pPr>
            <a:r>
              <a:rPr lang="en-US" baseline="0" dirty="0" smtClean="0"/>
              <a:t>Don’t be an ASS</a:t>
            </a:r>
          </a:p>
          <a:p>
            <a:pPr marL="228600" indent="-228600">
              <a:buAutoNum type="arabicPeriod"/>
            </a:pPr>
            <a:r>
              <a:rPr lang="en-US" baseline="0" dirty="0" smtClean="0"/>
              <a:t>Don’t be a </a:t>
            </a:r>
            <a:r>
              <a:rPr lang="en-US" baseline="0" dirty="0" err="1" smtClean="0"/>
              <a:t>douchebag</a:t>
            </a:r>
            <a:endParaRPr lang="en-US" baseline="0" dirty="0" smtClean="0"/>
          </a:p>
          <a:p>
            <a:pPr marL="228600" indent="-228600">
              <a:buAutoNum type="arabicPeriod" startAt="3"/>
            </a:pPr>
            <a:r>
              <a:rPr lang="en-US" baseline="0" dirty="0" smtClean="0"/>
              <a:t>Stay Cool – you don’t know the person next right to you, so don’t poke them</a:t>
            </a:r>
          </a:p>
          <a:p>
            <a:pPr marL="228600" indent="-228600">
              <a:buAutoNum type="arabicPeriod" startAt="3"/>
            </a:pPr>
            <a:r>
              <a:rPr lang="en-US" baseline="0" dirty="0" smtClean="0"/>
              <a:t>Enjoy</a:t>
            </a:r>
          </a:p>
          <a:p>
            <a:pPr marL="228600" indent="-228600">
              <a:buAutoNum type="arabicPeriod" startAt="3"/>
            </a:pPr>
            <a:r>
              <a:rPr lang="en-US" baseline="0" dirty="0" smtClean="0"/>
              <a:t>Enjoy</a:t>
            </a:r>
          </a:p>
          <a:p>
            <a:pPr marL="228600" indent="-228600">
              <a:buAutoNum type="arabicPeriod" startAt="3"/>
            </a:pPr>
            <a:endParaRPr lang="en-US" dirty="0"/>
          </a:p>
        </p:txBody>
      </p:sp>
      <p:sp>
        <p:nvSpPr>
          <p:cNvPr id="4" name="Slide Number Placeholder 3"/>
          <p:cNvSpPr>
            <a:spLocks noGrp="1"/>
          </p:cNvSpPr>
          <p:nvPr>
            <p:ph type="sldNum" sz="quarter" idx="10"/>
          </p:nvPr>
        </p:nvSpPr>
        <p:spPr/>
        <p:txBody>
          <a:bodyPr/>
          <a:lstStyle/>
          <a:p>
            <a:fld id="{7CBAC1DF-7840-4F46-9BD4-007A626C33F9}" type="slidenum">
              <a:rPr lang="en-US" smtClean="0"/>
              <a:pPr/>
              <a:t>13</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Don’t be an ASS</a:t>
            </a:r>
            <a:endParaRPr lang="en-US" dirty="0"/>
          </a:p>
        </p:txBody>
      </p:sp>
      <p:sp>
        <p:nvSpPr>
          <p:cNvPr id="4" name="Slide Number Placeholder 3"/>
          <p:cNvSpPr>
            <a:spLocks noGrp="1"/>
          </p:cNvSpPr>
          <p:nvPr>
            <p:ph type="sldNum" sz="quarter" idx="10"/>
          </p:nvPr>
        </p:nvSpPr>
        <p:spPr/>
        <p:txBody>
          <a:bodyPr/>
          <a:lstStyle/>
          <a:p>
            <a:fld id="{7CBAC1DF-7840-4F46-9BD4-007A626C33F9}" type="slidenum">
              <a:rPr lang="en-US" smtClean="0"/>
              <a:pPr/>
              <a:t>14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9FB4A799-5E48-4BF2-AA0A-E91CB99D4F4C}" type="datetimeFigureOut">
              <a:rPr lang="en-US" smtClean="0"/>
              <a:pPr/>
              <a:t>9/2/2011</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FE73A4BE-307B-4B81-9C59-AA30E0B7F33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FB4A799-5E48-4BF2-AA0A-E91CB99D4F4C}" type="datetimeFigureOut">
              <a:rPr lang="en-US" smtClean="0"/>
              <a:pPr/>
              <a:t>9/2/2011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FE73A4BE-307B-4B81-9C59-AA30E0B7F33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FB4A799-5E48-4BF2-AA0A-E91CB99D4F4C}" type="datetimeFigureOut">
              <a:rPr lang="en-US" smtClean="0"/>
              <a:pPr/>
              <a:t>9/2/2011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FE73A4BE-307B-4B81-9C59-AA30E0B7F33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FB4A799-5E48-4BF2-AA0A-E91CB99D4F4C}" type="datetimeFigureOut">
              <a:rPr lang="en-US" smtClean="0"/>
              <a:pPr/>
              <a:t>9/2/2011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FE73A4BE-307B-4B81-9C59-AA30E0B7F336}"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9FB4A799-5E48-4BF2-AA0A-E91CB99D4F4C}" type="datetimeFigureOut">
              <a:rPr lang="en-US" smtClean="0"/>
              <a:pPr/>
              <a:t>9/2/2011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FE73A4BE-307B-4B81-9C59-AA30E0B7F336}"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9FB4A799-5E48-4BF2-AA0A-E91CB99D4F4C}" type="datetimeFigureOut">
              <a:rPr lang="en-US" smtClean="0"/>
              <a:pPr/>
              <a:t>9/2/2011</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FE73A4BE-307B-4B81-9C59-AA30E0B7F336}"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9FB4A799-5E48-4BF2-AA0A-E91CB99D4F4C}" type="datetimeFigureOut">
              <a:rPr lang="en-US" smtClean="0"/>
              <a:pPr/>
              <a:t>9/2/2011</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FE73A4BE-307B-4B81-9C59-AA30E0B7F336}"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9FB4A799-5E48-4BF2-AA0A-E91CB99D4F4C}" type="datetimeFigureOut">
              <a:rPr lang="en-US" smtClean="0"/>
              <a:pPr/>
              <a:t>9/2/2011</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FE73A4BE-307B-4B81-9C59-AA30E0B7F336}"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9FB4A799-5E48-4BF2-AA0A-E91CB99D4F4C}" type="datetimeFigureOut">
              <a:rPr lang="en-US" smtClean="0"/>
              <a:pPr/>
              <a:t>9/2/2011</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FE73A4BE-307B-4B81-9C59-AA30E0B7F33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9FB4A799-5E48-4BF2-AA0A-E91CB99D4F4C}" type="datetimeFigureOut">
              <a:rPr lang="en-US" smtClean="0"/>
              <a:pPr/>
              <a:t>9/2/2011</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FE73A4BE-307B-4B81-9C59-AA30E0B7F336}"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9FB4A799-5E48-4BF2-AA0A-E91CB99D4F4C}" type="datetimeFigureOut">
              <a:rPr lang="en-US" smtClean="0"/>
              <a:pPr/>
              <a:t>9/2/2011</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FE73A4BE-307B-4B81-9C59-AA30E0B7F336}"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9FB4A799-5E48-4BF2-AA0A-E91CB99D4F4C}" type="datetimeFigureOut">
              <a:rPr lang="en-US" smtClean="0"/>
              <a:pPr/>
              <a:t>9/2/2011</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FE73A4BE-307B-4B81-9C59-AA30E0B7F33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7.gif"/></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31.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image" Target="../media/image2.png"/><Relationship Id="rId7" Type="http://schemas.openxmlformats.org/officeDocument/2006/relationships/image" Target="../media/image32.jpe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jpeg"/><Relationship Id="rId4" Type="http://schemas.openxmlformats.org/officeDocument/2006/relationships/image" Target="../media/image29.png"/></Relationships>
</file>

<file path=ppt/slides/_rels/slide32.xml.rels><?xml version="1.0" encoding="UTF-8" standalone="yes"?>
<Relationships xmlns="http://schemas.openxmlformats.org/package/2006/relationships"><Relationship Id="rId3" Type="http://schemas.openxmlformats.org/officeDocument/2006/relationships/image" Target="../media/image34.gif"/><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667000"/>
            <a:ext cx="7772400" cy="915362"/>
          </a:xfrm>
        </p:spPr>
        <p:txBody>
          <a:bodyPr>
            <a:noAutofit/>
          </a:bodyPr>
          <a:lstStyle/>
          <a:p>
            <a:r>
              <a:rPr lang="en-US" sz="9600" dirty="0" smtClean="0"/>
              <a:t>ROOTCON 101</a:t>
            </a:r>
            <a:endParaRPr lang="en-US" sz="9600" dirty="0"/>
          </a:p>
        </p:txBody>
      </p:sp>
      <p:pic>
        <p:nvPicPr>
          <p:cNvPr id="5" name="Picture 4" descr="rootcon-avatar.png"/>
          <p:cNvPicPr>
            <a:picLocks noChangeAspect="1"/>
          </p:cNvPicPr>
          <p:nvPr/>
        </p:nvPicPr>
        <p:blipFill>
          <a:blip r:embed="rId2" cstate="print"/>
          <a:stretch>
            <a:fillRect/>
          </a:stretch>
        </p:blipFill>
        <p:spPr>
          <a:xfrm>
            <a:off x="228600" y="5257800"/>
            <a:ext cx="1371600" cy="13716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logistics_1.jpg"/>
          <p:cNvPicPr>
            <a:picLocks noGrp="1" noChangeAspect="1"/>
          </p:cNvPicPr>
          <p:nvPr>
            <p:ph idx="1"/>
          </p:nvPr>
        </p:nvPicPr>
        <p:blipFill>
          <a:blip r:embed="rId3" cstate="print"/>
          <a:stretch>
            <a:fillRect/>
          </a:stretch>
        </p:blipFill>
        <p:spPr>
          <a:xfrm>
            <a:off x="2590800" y="1447800"/>
            <a:ext cx="4406900" cy="4394200"/>
          </a:xfrm>
        </p:spPr>
      </p:pic>
      <p:sp>
        <p:nvSpPr>
          <p:cNvPr id="3" name="Title 2"/>
          <p:cNvSpPr>
            <a:spLocks noGrp="1"/>
          </p:cNvSpPr>
          <p:nvPr>
            <p:ph type="title"/>
          </p:nvPr>
        </p:nvSpPr>
        <p:spPr/>
        <p:txBody>
          <a:bodyPr/>
          <a:lstStyle/>
          <a:p>
            <a:r>
              <a:rPr lang="en-US" dirty="0" smtClean="0"/>
              <a:t>Logistics</a:t>
            </a:r>
            <a:endParaRPr lang="en-US" dirty="0"/>
          </a:p>
        </p:txBody>
      </p:sp>
      <p:pic>
        <p:nvPicPr>
          <p:cNvPr id="5" name="Picture 4" descr="rootcon-avatar.png"/>
          <p:cNvPicPr>
            <a:picLocks noChangeAspect="1"/>
          </p:cNvPicPr>
          <p:nvPr/>
        </p:nvPicPr>
        <p:blipFill>
          <a:blip r:embed="rId4" cstate="print"/>
          <a:stretch>
            <a:fillRect/>
          </a:stretch>
        </p:blipFill>
        <p:spPr>
          <a:xfrm>
            <a:off x="152400" y="6096000"/>
            <a:ext cx="762000" cy="762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goons_250.gif"/>
          <p:cNvPicPr>
            <a:picLocks noGrp="1" noChangeAspect="1"/>
          </p:cNvPicPr>
          <p:nvPr>
            <p:ph idx="1"/>
          </p:nvPr>
        </p:nvPicPr>
        <p:blipFill>
          <a:blip r:embed="rId3" cstate="print"/>
          <a:stretch>
            <a:fillRect/>
          </a:stretch>
        </p:blipFill>
        <p:spPr>
          <a:xfrm>
            <a:off x="1905000" y="1295400"/>
            <a:ext cx="6356272" cy="4572000"/>
          </a:xfrm>
        </p:spPr>
      </p:pic>
      <p:sp>
        <p:nvSpPr>
          <p:cNvPr id="3" name="Title 2"/>
          <p:cNvSpPr>
            <a:spLocks noGrp="1"/>
          </p:cNvSpPr>
          <p:nvPr>
            <p:ph type="title"/>
          </p:nvPr>
        </p:nvSpPr>
        <p:spPr/>
        <p:txBody>
          <a:bodyPr/>
          <a:lstStyle/>
          <a:p>
            <a:r>
              <a:rPr lang="en-US" dirty="0" smtClean="0"/>
              <a:t>Goons</a:t>
            </a:r>
            <a:endParaRPr lang="en-US" dirty="0"/>
          </a:p>
        </p:txBody>
      </p:sp>
      <p:pic>
        <p:nvPicPr>
          <p:cNvPr id="4" name="Picture 3" descr="rootcon-avatar.png"/>
          <p:cNvPicPr>
            <a:picLocks noChangeAspect="1"/>
          </p:cNvPicPr>
          <p:nvPr/>
        </p:nvPicPr>
        <p:blipFill>
          <a:blip r:embed="rId4" cstate="print"/>
          <a:stretch>
            <a:fillRect/>
          </a:stretch>
        </p:blipFill>
        <p:spPr>
          <a:xfrm>
            <a:off x="152400" y="6096000"/>
            <a:ext cx="762000" cy="762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ninjaguitar490.jpg"/>
          <p:cNvPicPr>
            <a:picLocks noGrp="1" noChangeAspect="1"/>
          </p:cNvPicPr>
          <p:nvPr>
            <p:ph idx="1"/>
          </p:nvPr>
        </p:nvPicPr>
        <p:blipFill>
          <a:blip r:embed="rId3" cstate="print"/>
          <a:stretch>
            <a:fillRect/>
          </a:stretch>
        </p:blipFill>
        <p:spPr>
          <a:xfrm>
            <a:off x="1460500" y="1801019"/>
            <a:ext cx="6223000" cy="3886200"/>
          </a:xfrm>
        </p:spPr>
      </p:pic>
      <p:sp>
        <p:nvSpPr>
          <p:cNvPr id="3" name="Title 2"/>
          <p:cNvSpPr>
            <a:spLocks noGrp="1"/>
          </p:cNvSpPr>
          <p:nvPr>
            <p:ph type="title"/>
          </p:nvPr>
        </p:nvSpPr>
        <p:spPr/>
        <p:txBody>
          <a:bodyPr/>
          <a:lstStyle/>
          <a:p>
            <a:r>
              <a:rPr lang="en-US" dirty="0" smtClean="0"/>
              <a:t>Activities</a:t>
            </a:r>
            <a:endParaRPr lang="en-US" dirty="0"/>
          </a:p>
        </p:txBody>
      </p:sp>
      <p:pic>
        <p:nvPicPr>
          <p:cNvPr id="4" name="Picture 3" descr="rootcon-avatar.png"/>
          <p:cNvPicPr>
            <a:picLocks noChangeAspect="1"/>
          </p:cNvPicPr>
          <p:nvPr/>
        </p:nvPicPr>
        <p:blipFill>
          <a:blip r:embed="rId4" cstate="print"/>
          <a:stretch>
            <a:fillRect/>
          </a:stretch>
        </p:blipFill>
        <p:spPr>
          <a:xfrm>
            <a:off x="152400" y="6096000"/>
            <a:ext cx="762000" cy="762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rules-for-all.gif"/>
          <p:cNvPicPr>
            <a:picLocks noGrp="1" noChangeAspect="1"/>
          </p:cNvPicPr>
          <p:nvPr>
            <p:ph idx="1"/>
          </p:nvPr>
        </p:nvPicPr>
        <p:blipFill>
          <a:blip r:embed="rId3" cstate="print"/>
          <a:stretch>
            <a:fillRect/>
          </a:stretch>
        </p:blipFill>
        <p:spPr>
          <a:xfrm>
            <a:off x="2590800" y="1447800"/>
            <a:ext cx="4525962" cy="4525962"/>
          </a:xfrm>
        </p:spPr>
      </p:pic>
      <p:sp>
        <p:nvSpPr>
          <p:cNvPr id="3" name="Title 2"/>
          <p:cNvSpPr>
            <a:spLocks noGrp="1"/>
          </p:cNvSpPr>
          <p:nvPr>
            <p:ph type="title"/>
          </p:nvPr>
        </p:nvSpPr>
        <p:spPr/>
        <p:txBody>
          <a:bodyPr/>
          <a:lstStyle/>
          <a:p>
            <a:r>
              <a:rPr lang="en-US" dirty="0" smtClean="0"/>
              <a:t>Rules of ROOTCON</a:t>
            </a:r>
            <a:endParaRPr lang="en-US" dirty="0"/>
          </a:p>
        </p:txBody>
      </p:sp>
      <p:pic>
        <p:nvPicPr>
          <p:cNvPr id="5" name="Picture 4" descr="rootcon-avatar.png"/>
          <p:cNvPicPr>
            <a:picLocks noChangeAspect="1"/>
          </p:cNvPicPr>
          <p:nvPr/>
        </p:nvPicPr>
        <p:blipFill>
          <a:blip r:embed="rId4" cstate="print"/>
          <a:stretch>
            <a:fillRect/>
          </a:stretch>
        </p:blipFill>
        <p:spPr>
          <a:xfrm>
            <a:off x="152400" y="6096000"/>
            <a:ext cx="762000" cy="762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strVal val="#ppt_w*2.5"/>
                                          </p:val>
                                        </p:tav>
                                        <p:tav tm="100000">
                                          <p:val>
                                            <p:strVal val="#ppt_w"/>
                                          </p:val>
                                        </p:tav>
                                      </p:tavLst>
                                    </p:anim>
                                    <p:anim calcmode="lin" valueType="num">
                                      <p:cBhvr>
                                        <p:cTn id="8" dur="500" fill="hold"/>
                                        <p:tgtEl>
                                          <p:spTgt spid="4"/>
                                        </p:tgtEl>
                                        <p:attrNameLst>
                                          <p:attrName>ppt_h</p:attrName>
                                        </p:attrNameLst>
                                      </p:cBhvr>
                                      <p:tavLst>
                                        <p:tav tm="0">
                                          <p:val>
                                            <p:strVal val="#ppt_h*0.01"/>
                                          </p:val>
                                        </p:tav>
                                        <p:tav tm="100000">
                                          <p:val>
                                            <p:strVal val="#ppt_h"/>
                                          </p:val>
                                        </p:tav>
                                      </p:tavLst>
                                    </p:anim>
                                    <p:anim calcmode="lin" valueType="num">
                                      <p:cBhvr>
                                        <p:cTn id="9" dur="500" fill="hold"/>
                                        <p:tgtEl>
                                          <p:spTgt spid="4"/>
                                        </p:tgtEl>
                                        <p:attrNameLst>
                                          <p:attrName>ppt_x</p:attrName>
                                        </p:attrNameLst>
                                      </p:cBhvr>
                                      <p:tavLst>
                                        <p:tav tm="0">
                                          <p:val>
                                            <p:strVal val="#ppt_x"/>
                                          </p:val>
                                        </p:tav>
                                        <p:tav tm="100000">
                                          <p:val>
                                            <p:strVal val="#ppt_x"/>
                                          </p:val>
                                        </p:tav>
                                      </p:tavLst>
                                    </p:anim>
                                    <p:anim calcmode="lin" valueType="num">
                                      <p:cBhvr>
                                        <p:cTn id="10" dur="500" fill="hold"/>
                                        <p:tgtEl>
                                          <p:spTgt spid="4"/>
                                        </p:tgtEl>
                                        <p:attrNameLst>
                                          <p:attrName>ppt_y</p:attrName>
                                        </p:attrNameLst>
                                      </p:cBhvr>
                                      <p:tavLst>
                                        <p:tav tm="0">
                                          <p:val>
                                            <p:strVal val="#ppt_h+1"/>
                                          </p:val>
                                        </p:tav>
                                        <p:tav tm="100000">
                                          <p:val>
                                            <p:strVal val="#ppt_y"/>
                                          </p:val>
                                        </p:tav>
                                      </p:tavLst>
                                    </p:anim>
                                    <p:animEffect transition="in" filter="fad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funASSHOLE34FF.jpg"/>
          <p:cNvPicPr>
            <a:picLocks noGrp="1" noChangeAspect="1"/>
          </p:cNvPicPr>
          <p:nvPr>
            <p:ph idx="1"/>
          </p:nvPr>
        </p:nvPicPr>
        <p:blipFill>
          <a:blip r:embed="rId3" cstate="print"/>
          <a:stretch>
            <a:fillRect/>
          </a:stretch>
        </p:blipFill>
        <p:spPr>
          <a:xfrm>
            <a:off x="2971800" y="1371600"/>
            <a:ext cx="4338638" cy="4571759"/>
          </a:xfrm>
        </p:spPr>
      </p:pic>
      <p:sp>
        <p:nvSpPr>
          <p:cNvPr id="3" name="Title 2"/>
          <p:cNvSpPr>
            <a:spLocks noGrp="1"/>
          </p:cNvSpPr>
          <p:nvPr>
            <p:ph type="title"/>
          </p:nvPr>
        </p:nvSpPr>
        <p:spPr/>
        <p:txBody>
          <a:bodyPr/>
          <a:lstStyle/>
          <a:p>
            <a:r>
              <a:rPr lang="en-US" dirty="0" smtClean="0"/>
              <a:t>Rules of ROOTCON</a:t>
            </a:r>
            <a:endParaRPr lang="en-US" dirty="0"/>
          </a:p>
        </p:txBody>
      </p:sp>
      <p:pic>
        <p:nvPicPr>
          <p:cNvPr id="5" name="Picture 4" descr="rootcon-avatar.png"/>
          <p:cNvPicPr>
            <a:picLocks noChangeAspect="1"/>
          </p:cNvPicPr>
          <p:nvPr/>
        </p:nvPicPr>
        <p:blipFill>
          <a:blip r:embed="rId4" cstate="print"/>
          <a:stretch>
            <a:fillRect/>
          </a:stretch>
        </p:blipFill>
        <p:spPr>
          <a:xfrm>
            <a:off x="152400" y="6096000"/>
            <a:ext cx="762000" cy="762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douchebag.jpg"/>
          <p:cNvPicPr>
            <a:picLocks noGrp="1" noChangeAspect="1"/>
          </p:cNvPicPr>
          <p:nvPr>
            <p:ph idx="1"/>
          </p:nvPr>
        </p:nvPicPr>
        <p:blipFill>
          <a:blip r:embed="rId3" cstate="print"/>
          <a:stretch>
            <a:fillRect/>
          </a:stretch>
        </p:blipFill>
        <p:spPr>
          <a:xfrm>
            <a:off x="3352800" y="1447800"/>
            <a:ext cx="3500438" cy="4878659"/>
          </a:xfrm>
        </p:spPr>
      </p:pic>
      <p:sp>
        <p:nvSpPr>
          <p:cNvPr id="3" name="Title 2"/>
          <p:cNvSpPr>
            <a:spLocks noGrp="1"/>
          </p:cNvSpPr>
          <p:nvPr>
            <p:ph type="title"/>
          </p:nvPr>
        </p:nvSpPr>
        <p:spPr/>
        <p:txBody>
          <a:bodyPr/>
          <a:lstStyle/>
          <a:p>
            <a:r>
              <a:rPr lang="en-US" dirty="0" smtClean="0"/>
              <a:t>Rules of ROOTCON</a:t>
            </a:r>
            <a:endParaRPr lang="en-US" dirty="0"/>
          </a:p>
        </p:txBody>
      </p:sp>
      <p:pic>
        <p:nvPicPr>
          <p:cNvPr id="4" name="Picture 3" descr="rootcon-avatar.png"/>
          <p:cNvPicPr>
            <a:picLocks noChangeAspect="1"/>
          </p:cNvPicPr>
          <p:nvPr/>
        </p:nvPicPr>
        <p:blipFill>
          <a:blip r:embed="rId4" cstate="print"/>
          <a:stretch>
            <a:fillRect/>
          </a:stretch>
        </p:blipFill>
        <p:spPr>
          <a:xfrm>
            <a:off x="152400" y="6096000"/>
            <a:ext cx="762000" cy="762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Rules of ROOTCON</a:t>
            </a:r>
            <a:endParaRPr lang="en-US" dirty="0"/>
          </a:p>
        </p:txBody>
      </p:sp>
      <p:pic>
        <p:nvPicPr>
          <p:cNvPr id="4" name="Picture 3" descr="rootcon-avatar.png"/>
          <p:cNvPicPr>
            <a:picLocks noChangeAspect="1"/>
          </p:cNvPicPr>
          <p:nvPr/>
        </p:nvPicPr>
        <p:blipFill>
          <a:blip r:embed="rId3" cstate="print"/>
          <a:stretch>
            <a:fillRect/>
          </a:stretch>
        </p:blipFill>
        <p:spPr>
          <a:xfrm>
            <a:off x="152400" y="6096000"/>
            <a:ext cx="762000" cy="762000"/>
          </a:xfrm>
          <a:prstGeom prst="rect">
            <a:avLst/>
          </a:prstGeom>
        </p:spPr>
      </p:pic>
      <p:pic>
        <p:nvPicPr>
          <p:cNvPr id="7" name="Content Placeholder 6" descr="fan.gif"/>
          <p:cNvPicPr>
            <a:picLocks noGrp="1" noChangeAspect="1"/>
          </p:cNvPicPr>
          <p:nvPr>
            <p:ph idx="1"/>
          </p:nvPr>
        </p:nvPicPr>
        <p:blipFill>
          <a:blip r:embed="rId4" cstate="print"/>
          <a:stretch>
            <a:fillRect/>
          </a:stretch>
        </p:blipFill>
        <p:spPr>
          <a:xfrm>
            <a:off x="3200400" y="1447800"/>
            <a:ext cx="4248150" cy="4644644"/>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nodeType="click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7"/>
                                        </p:tgtEl>
                                        <p:attrNameLst>
                                          <p:attrName>ppt_y</p:attrName>
                                        </p:attrNameLst>
                                      </p:cBhvr>
                                      <p:tavLst>
                                        <p:tav tm="0">
                                          <p:val>
                                            <p:strVal val="#ppt_y"/>
                                          </p:val>
                                        </p:tav>
                                        <p:tav tm="100000">
                                          <p:val>
                                            <p:strVal val="#ppt_y"/>
                                          </p:val>
                                        </p:tav>
                                      </p:tavLst>
                                    </p:anim>
                                    <p:anim calcmode="lin" valueType="num">
                                      <p:cBhvr>
                                        <p:cTn id="9"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Rules of ROOTCON</a:t>
            </a:r>
            <a:endParaRPr lang="en-US" dirty="0"/>
          </a:p>
        </p:txBody>
      </p:sp>
      <p:pic>
        <p:nvPicPr>
          <p:cNvPr id="4" name="Picture 3" descr="rootcon-avatar.png"/>
          <p:cNvPicPr>
            <a:picLocks noChangeAspect="1"/>
          </p:cNvPicPr>
          <p:nvPr/>
        </p:nvPicPr>
        <p:blipFill>
          <a:blip r:embed="rId3" cstate="print"/>
          <a:stretch>
            <a:fillRect/>
          </a:stretch>
        </p:blipFill>
        <p:spPr>
          <a:xfrm>
            <a:off x="152400" y="6096000"/>
            <a:ext cx="762000" cy="762000"/>
          </a:xfrm>
          <a:prstGeom prst="rect">
            <a:avLst/>
          </a:prstGeom>
        </p:spPr>
      </p:pic>
      <p:pic>
        <p:nvPicPr>
          <p:cNvPr id="6" name="Content Placeholder 5" descr="Beer-Advertising-Japan.jpg"/>
          <p:cNvPicPr>
            <a:picLocks noGrp="1" noChangeAspect="1"/>
          </p:cNvPicPr>
          <p:nvPr>
            <p:ph idx="1"/>
          </p:nvPr>
        </p:nvPicPr>
        <p:blipFill>
          <a:blip r:embed="rId4" cstate="print"/>
          <a:stretch>
            <a:fillRect/>
          </a:stretch>
        </p:blipFill>
        <p:spPr>
          <a:xfrm>
            <a:off x="1981200" y="1295400"/>
            <a:ext cx="6121400" cy="459105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plus(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Activities</a:t>
            </a:r>
            <a:endParaRPr lang="en-US" dirty="0"/>
          </a:p>
        </p:txBody>
      </p:sp>
      <p:pic>
        <p:nvPicPr>
          <p:cNvPr id="4" name="Picture 3" descr="rootcon-avatar.png"/>
          <p:cNvPicPr>
            <a:picLocks noChangeAspect="1"/>
          </p:cNvPicPr>
          <p:nvPr/>
        </p:nvPicPr>
        <p:blipFill>
          <a:blip r:embed="rId3" cstate="print"/>
          <a:stretch>
            <a:fillRect/>
          </a:stretch>
        </p:blipFill>
        <p:spPr>
          <a:xfrm>
            <a:off x="152400" y="6096000"/>
            <a:ext cx="762000" cy="762000"/>
          </a:xfrm>
          <a:prstGeom prst="rect">
            <a:avLst/>
          </a:prstGeom>
        </p:spPr>
      </p:pic>
      <p:sp>
        <p:nvSpPr>
          <p:cNvPr id="5" name="Content Placeholder 4"/>
          <p:cNvSpPr>
            <a:spLocks noGrp="1"/>
          </p:cNvSpPr>
          <p:nvPr>
            <p:ph idx="1"/>
          </p:nvPr>
        </p:nvSpPr>
        <p:spPr/>
        <p:txBody>
          <a:bodyPr/>
          <a:lstStyle/>
          <a:p>
            <a:r>
              <a:rPr lang="en-US" dirty="0" smtClean="0"/>
              <a:t>Badge </a:t>
            </a:r>
            <a:r>
              <a:rPr lang="en-US" dirty="0" smtClean="0"/>
              <a:t>Decrypting Contest</a:t>
            </a:r>
            <a:endParaRPr lang="en-US" dirty="0" smtClean="0"/>
          </a:p>
          <a:p>
            <a:r>
              <a:rPr lang="en-US" dirty="0" smtClean="0"/>
              <a:t>CTF (</a:t>
            </a:r>
            <a:r>
              <a:rPr lang="en-US" dirty="0" err="1" smtClean="0"/>
              <a:t>Hackista</a:t>
            </a:r>
            <a:r>
              <a:rPr lang="en-US" dirty="0" smtClean="0"/>
              <a:t> Challenge)</a:t>
            </a:r>
          </a:p>
          <a:p>
            <a:r>
              <a:rPr lang="en-US" dirty="0" err="1" smtClean="0"/>
              <a:t>WiFi</a:t>
            </a:r>
            <a:r>
              <a:rPr lang="en-US" dirty="0" smtClean="0"/>
              <a:t> Warrior</a:t>
            </a:r>
          </a:p>
          <a:p>
            <a:r>
              <a:rPr lang="en-US" dirty="0" smtClean="0"/>
              <a:t>Treasure Quest</a:t>
            </a:r>
          </a:p>
          <a:p>
            <a:r>
              <a:rPr lang="en-US" dirty="0" smtClean="0"/>
              <a:t>Hackers For Charity</a:t>
            </a:r>
          </a:p>
          <a:p>
            <a:r>
              <a:rPr lang="en-US" dirty="0" smtClean="0"/>
              <a:t>Toolbox</a:t>
            </a:r>
          </a:p>
          <a:p>
            <a:pPr lvl="1"/>
            <a:r>
              <a:rPr lang="en-US" dirty="0" smtClean="0"/>
              <a:t>Wireless</a:t>
            </a:r>
          </a:p>
          <a:p>
            <a:pPr lvl="1"/>
            <a:r>
              <a:rPr lang="en-US" dirty="0" smtClean="0"/>
              <a:t>Hardware</a:t>
            </a:r>
          </a:p>
          <a:p>
            <a:pPr lvl="1"/>
            <a:r>
              <a:rPr lang="en-US" dirty="0" smtClean="0"/>
              <a:t>IPv6</a:t>
            </a:r>
          </a:p>
          <a:p>
            <a:pPr lvl="1"/>
            <a:endParaRPr lang="en-US" dirty="0" smtClean="0"/>
          </a:p>
          <a:p>
            <a:endParaRPr lang="en-US" dirty="0" smtClean="0"/>
          </a:p>
          <a:p>
            <a:pPr>
              <a:buNone/>
            </a:pP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Activities</a:t>
            </a:r>
            <a:endParaRPr lang="en-US" dirty="0"/>
          </a:p>
        </p:txBody>
      </p:sp>
      <p:pic>
        <p:nvPicPr>
          <p:cNvPr id="4" name="Picture 3" descr="rootcon-avatar.png"/>
          <p:cNvPicPr>
            <a:picLocks noChangeAspect="1"/>
          </p:cNvPicPr>
          <p:nvPr/>
        </p:nvPicPr>
        <p:blipFill>
          <a:blip r:embed="rId3" cstate="print"/>
          <a:stretch>
            <a:fillRect/>
          </a:stretch>
        </p:blipFill>
        <p:spPr>
          <a:xfrm>
            <a:off x="152400" y="6096000"/>
            <a:ext cx="762000" cy="762000"/>
          </a:xfrm>
          <a:prstGeom prst="rect">
            <a:avLst/>
          </a:prstGeom>
        </p:spPr>
      </p:pic>
      <p:sp>
        <p:nvSpPr>
          <p:cNvPr id="5" name="Content Placeholder 4"/>
          <p:cNvSpPr>
            <a:spLocks noGrp="1"/>
          </p:cNvSpPr>
          <p:nvPr>
            <p:ph idx="1"/>
          </p:nvPr>
        </p:nvSpPr>
        <p:spPr/>
        <p:txBody>
          <a:bodyPr>
            <a:normAutofit/>
          </a:bodyPr>
          <a:lstStyle/>
          <a:p>
            <a:pPr lvl="1">
              <a:buNone/>
            </a:pPr>
            <a:r>
              <a:rPr lang="en-US" sz="4000" dirty="0" smtClean="0"/>
              <a:t>The Badge Decrypting Contest</a:t>
            </a:r>
          </a:p>
          <a:p>
            <a:pPr lvl="1">
              <a:buNone/>
            </a:pPr>
            <a:endParaRPr lang="en-US" dirty="0" smtClean="0"/>
          </a:p>
          <a:p>
            <a:pPr lvl="1" algn="ctr">
              <a:buNone/>
            </a:pPr>
            <a:r>
              <a:rPr lang="en-US" sz="9600" dirty="0" smtClean="0"/>
              <a:t>QR CODE</a:t>
            </a:r>
          </a:p>
          <a:p>
            <a:endParaRPr lang="en-US" dirty="0" smtClean="0"/>
          </a:p>
          <a:p>
            <a:pPr algn="ctr">
              <a:buNone/>
            </a:pPr>
            <a:r>
              <a:rPr lang="en-US" sz="5400" dirty="0" smtClean="0"/>
              <a:t>I scan I detect I hack</a:t>
            </a:r>
            <a:endParaRPr lang="en-US" sz="54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4157471"/>
          </a:xfrm>
        </p:spPr>
        <p:txBody>
          <a:bodyPr>
            <a:normAutofit fontScale="92500" lnSpcReduction="10000"/>
          </a:bodyPr>
          <a:lstStyle/>
          <a:p>
            <a:r>
              <a:rPr lang="en-US" sz="3600" dirty="0" err="1" smtClean="0"/>
              <a:t>MeH</a:t>
            </a:r>
            <a:endParaRPr lang="en-US" sz="3600" dirty="0" smtClean="0"/>
          </a:p>
          <a:p>
            <a:r>
              <a:rPr lang="en-US" sz="3600" dirty="0" smtClean="0"/>
              <a:t>About</a:t>
            </a:r>
          </a:p>
          <a:p>
            <a:r>
              <a:rPr lang="en-US" sz="3600" dirty="0" smtClean="0"/>
              <a:t>Advocacy</a:t>
            </a:r>
          </a:p>
          <a:p>
            <a:r>
              <a:rPr lang="en-US" sz="3600" dirty="0" smtClean="0"/>
              <a:t>Logistics</a:t>
            </a:r>
          </a:p>
          <a:p>
            <a:r>
              <a:rPr lang="en-US" sz="3600" dirty="0" smtClean="0"/>
              <a:t>Goons</a:t>
            </a:r>
          </a:p>
          <a:p>
            <a:r>
              <a:rPr lang="en-US" sz="3600" dirty="0" smtClean="0"/>
              <a:t>Rules</a:t>
            </a:r>
          </a:p>
          <a:p>
            <a:r>
              <a:rPr lang="en-US" sz="3600" dirty="0" smtClean="0"/>
              <a:t>Activities</a:t>
            </a:r>
          </a:p>
          <a:p>
            <a:r>
              <a:rPr lang="en-US" sz="3600" dirty="0" smtClean="0"/>
              <a:t>Sponsors</a:t>
            </a:r>
          </a:p>
          <a:p>
            <a:endParaRPr lang="en-US" dirty="0" smtClean="0"/>
          </a:p>
          <a:p>
            <a:endParaRPr lang="en-US" dirty="0"/>
          </a:p>
        </p:txBody>
      </p:sp>
      <p:sp>
        <p:nvSpPr>
          <p:cNvPr id="3" name="Title 2"/>
          <p:cNvSpPr>
            <a:spLocks noGrp="1"/>
          </p:cNvSpPr>
          <p:nvPr>
            <p:ph type="title"/>
          </p:nvPr>
        </p:nvSpPr>
        <p:spPr/>
        <p:txBody>
          <a:bodyPr/>
          <a:lstStyle/>
          <a:p>
            <a:r>
              <a:rPr lang="en-US" dirty="0" smtClean="0"/>
              <a:t>Agenda</a:t>
            </a:r>
            <a:endParaRPr lang="en-US" dirty="0"/>
          </a:p>
        </p:txBody>
      </p:sp>
      <p:pic>
        <p:nvPicPr>
          <p:cNvPr id="4" name="Picture 3" descr="rootcon-avatar.png"/>
          <p:cNvPicPr>
            <a:picLocks noChangeAspect="1"/>
          </p:cNvPicPr>
          <p:nvPr/>
        </p:nvPicPr>
        <p:blipFill>
          <a:blip r:embed="rId2" cstate="print"/>
          <a:stretch>
            <a:fillRect/>
          </a:stretch>
        </p:blipFill>
        <p:spPr>
          <a:xfrm>
            <a:off x="152400" y="6096000"/>
            <a:ext cx="762000" cy="762000"/>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More Activities</a:t>
            </a:r>
          </a:p>
          <a:p>
            <a:r>
              <a:rPr lang="en-US" dirty="0" smtClean="0"/>
              <a:t>More Talks</a:t>
            </a:r>
          </a:p>
          <a:p>
            <a:r>
              <a:rPr lang="en-US" dirty="0" smtClean="0"/>
              <a:t>More con-</a:t>
            </a:r>
            <a:r>
              <a:rPr lang="en-US" dirty="0" err="1" smtClean="0"/>
              <a:t>goer</a:t>
            </a:r>
            <a:r>
              <a:rPr lang="en-US" dirty="0" smtClean="0"/>
              <a:t> interaction</a:t>
            </a:r>
          </a:p>
          <a:p>
            <a:r>
              <a:rPr lang="en-US" dirty="0" smtClean="0"/>
              <a:t>More FUN</a:t>
            </a:r>
          </a:p>
          <a:p>
            <a:r>
              <a:rPr lang="en-US" dirty="0" smtClean="0"/>
              <a:t>More BEER</a:t>
            </a:r>
            <a:endParaRPr lang="en-US" dirty="0"/>
          </a:p>
        </p:txBody>
      </p:sp>
      <p:sp>
        <p:nvSpPr>
          <p:cNvPr id="3" name="Title 2"/>
          <p:cNvSpPr>
            <a:spLocks noGrp="1"/>
          </p:cNvSpPr>
          <p:nvPr>
            <p:ph type="title"/>
          </p:nvPr>
        </p:nvSpPr>
        <p:spPr/>
        <p:txBody>
          <a:bodyPr/>
          <a:lstStyle/>
          <a:p>
            <a:r>
              <a:rPr lang="en-US" dirty="0" smtClean="0"/>
              <a:t>Milestone</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Sponsors</a:t>
            </a:r>
            <a:endParaRPr lang="en-US" dirty="0"/>
          </a:p>
        </p:txBody>
      </p:sp>
      <p:pic>
        <p:nvPicPr>
          <p:cNvPr id="4" name="Picture 3" descr="rootcon-avatar.png"/>
          <p:cNvPicPr>
            <a:picLocks noChangeAspect="1"/>
          </p:cNvPicPr>
          <p:nvPr/>
        </p:nvPicPr>
        <p:blipFill>
          <a:blip r:embed="rId3" cstate="print"/>
          <a:stretch>
            <a:fillRect/>
          </a:stretch>
        </p:blipFill>
        <p:spPr>
          <a:xfrm>
            <a:off x="152400" y="6096000"/>
            <a:ext cx="762000" cy="762000"/>
          </a:xfrm>
          <a:prstGeom prst="rect">
            <a:avLst/>
          </a:prstGeom>
        </p:spPr>
      </p:pic>
      <p:pic>
        <p:nvPicPr>
          <p:cNvPr id="14" name="Content Placeholder 13" descr="bayantel.jpg"/>
          <p:cNvPicPr>
            <a:picLocks noGrp="1" noChangeAspect="1"/>
          </p:cNvPicPr>
          <p:nvPr>
            <p:ph idx="1"/>
          </p:nvPr>
        </p:nvPicPr>
        <p:blipFill>
          <a:blip r:embed="rId4" cstate="print"/>
          <a:stretch>
            <a:fillRect/>
          </a:stretch>
        </p:blipFill>
        <p:spPr>
          <a:xfrm>
            <a:off x="381000" y="2133600"/>
            <a:ext cx="8229600" cy="2594857"/>
          </a:xfr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gfi.jpg"/>
          <p:cNvPicPr>
            <a:picLocks noGrp="1" noChangeAspect="1"/>
          </p:cNvPicPr>
          <p:nvPr>
            <p:ph idx="1"/>
          </p:nvPr>
        </p:nvPicPr>
        <p:blipFill>
          <a:blip r:embed="rId3" cstate="print"/>
          <a:stretch>
            <a:fillRect/>
          </a:stretch>
        </p:blipFill>
        <p:spPr>
          <a:xfrm>
            <a:off x="605432" y="1981200"/>
            <a:ext cx="7886700" cy="3505200"/>
          </a:xfrm>
        </p:spPr>
      </p:pic>
      <p:sp>
        <p:nvSpPr>
          <p:cNvPr id="8" name="Title 2"/>
          <p:cNvSpPr>
            <a:spLocks noGrp="1"/>
          </p:cNvSpPr>
          <p:nvPr>
            <p:ph type="title"/>
          </p:nvPr>
        </p:nvSpPr>
        <p:spPr>
          <a:xfrm>
            <a:off x="457200" y="274638"/>
            <a:ext cx="8229600" cy="1143000"/>
          </a:xfrm>
        </p:spPr>
        <p:txBody>
          <a:bodyPr/>
          <a:lstStyle/>
          <a:p>
            <a:r>
              <a:rPr lang="en-US" dirty="0" smtClean="0"/>
              <a:t>Sponsors</a:t>
            </a:r>
            <a:endParaRPr lang="en-US" dirty="0"/>
          </a:p>
        </p:txBody>
      </p:sp>
      <p:pic>
        <p:nvPicPr>
          <p:cNvPr id="9" name="Picture 8" descr="rootcon-avatar.png"/>
          <p:cNvPicPr>
            <a:picLocks noChangeAspect="1"/>
          </p:cNvPicPr>
          <p:nvPr/>
        </p:nvPicPr>
        <p:blipFill>
          <a:blip r:embed="rId4" cstate="print"/>
          <a:stretch>
            <a:fillRect/>
          </a:stretch>
        </p:blipFill>
        <p:spPr>
          <a:xfrm>
            <a:off x="152400" y="6096000"/>
            <a:ext cx="762000" cy="762000"/>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p:cNvSpPr>
            <a:spLocks noGrp="1"/>
          </p:cNvSpPr>
          <p:nvPr>
            <p:ph type="title"/>
          </p:nvPr>
        </p:nvSpPr>
        <p:spPr>
          <a:xfrm>
            <a:off x="457200" y="274638"/>
            <a:ext cx="8229600" cy="1143000"/>
          </a:xfrm>
        </p:spPr>
        <p:txBody>
          <a:bodyPr/>
          <a:lstStyle/>
          <a:p>
            <a:r>
              <a:rPr lang="en-US" dirty="0" smtClean="0"/>
              <a:t>Sponsors</a:t>
            </a:r>
            <a:endParaRPr lang="en-US" dirty="0"/>
          </a:p>
        </p:txBody>
      </p:sp>
      <p:pic>
        <p:nvPicPr>
          <p:cNvPr id="5" name="Content Placeholder 4" descr="InfoWeapons-Logo.png"/>
          <p:cNvPicPr>
            <a:picLocks noGrp="1" noChangeAspect="1"/>
          </p:cNvPicPr>
          <p:nvPr>
            <p:ph idx="1"/>
          </p:nvPr>
        </p:nvPicPr>
        <p:blipFill>
          <a:blip r:embed="rId3" cstate="print"/>
          <a:stretch>
            <a:fillRect/>
          </a:stretch>
        </p:blipFill>
        <p:spPr>
          <a:xfrm>
            <a:off x="762000" y="1524000"/>
            <a:ext cx="7390610" cy="3185608"/>
          </a:xfrm>
        </p:spPr>
      </p:pic>
      <p:pic>
        <p:nvPicPr>
          <p:cNvPr id="6" name="Picture 5" descr="rootcon-avatar.png"/>
          <p:cNvPicPr>
            <a:picLocks noChangeAspect="1"/>
          </p:cNvPicPr>
          <p:nvPr/>
        </p:nvPicPr>
        <p:blipFill>
          <a:blip r:embed="rId4" cstate="print"/>
          <a:stretch>
            <a:fillRect/>
          </a:stretch>
        </p:blipFill>
        <p:spPr>
          <a:xfrm>
            <a:off x="152400" y="6096000"/>
            <a:ext cx="762000" cy="762000"/>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p:cNvSpPr>
            <a:spLocks noGrp="1"/>
          </p:cNvSpPr>
          <p:nvPr>
            <p:ph type="title"/>
          </p:nvPr>
        </p:nvSpPr>
        <p:spPr>
          <a:xfrm>
            <a:off x="457200" y="274638"/>
            <a:ext cx="8229600" cy="1143000"/>
          </a:xfrm>
        </p:spPr>
        <p:txBody>
          <a:bodyPr/>
          <a:lstStyle/>
          <a:p>
            <a:r>
              <a:rPr lang="en-US" dirty="0" smtClean="0"/>
              <a:t>Sponsors</a:t>
            </a:r>
            <a:endParaRPr lang="en-US" dirty="0"/>
          </a:p>
        </p:txBody>
      </p:sp>
      <p:pic>
        <p:nvPicPr>
          <p:cNvPr id="5" name="Content Placeholder 4" descr="mozcom_logo.png"/>
          <p:cNvPicPr>
            <a:picLocks noGrp="1" noChangeAspect="1"/>
          </p:cNvPicPr>
          <p:nvPr>
            <p:ph idx="1"/>
          </p:nvPr>
        </p:nvPicPr>
        <p:blipFill>
          <a:blip r:embed="rId3" cstate="print"/>
          <a:stretch>
            <a:fillRect/>
          </a:stretch>
        </p:blipFill>
        <p:spPr>
          <a:xfrm>
            <a:off x="1189314" y="1481138"/>
            <a:ext cx="7126063" cy="4767262"/>
          </a:xfrm>
        </p:spPr>
      </p:pic>
      <p:pic>
        <p:nvPicPr>
          <p:cNvPr id="6" name="Picture 5" descr="rootcon-avatar.png"/>
          <p:cNvPicPr>
            <a:picLocks noChangeAspect="1"/>
          </p:cNvPicPr>
          <p:nvPr/>
        </p:nvPicPr>
        <p:blipFill>
          <a:blip r:embed="rId4" cstate="print"/>
          <a:stretch>
            <a:fillRect/>
          </a:stretch>
        </p:blipFill>
        <p:spPr>
          <a:xfrm>
            <a:off x="152400" y="6096000"/>
            <a:ext cx="762000" cy="762000"/>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p:cNvSpPr>
            <a:spLocks noGrp="1"/>
          </p:cNvSpPr>
          <p:nvPr>
            <p:ph type="title"/>
          </p:nvPr>
        </p:nvSpPr>
        <p:spPr>
          <a:xfrm>
            <a:off x="457200" y="274638"/>
            <a:ext cx="8229600" cy="1143000"/>
          </a:xfrm>
        </p:spPr>
        <p:txBody>
          <a:bodyPr/>
          <a:lstStyle/>
          <a:p>
            <a:r>
              <a:rPr lang="en-US" dirty="0" smtClean="0"/>
              <a:t>Sponsors</a:t>
            </a:r>
            <a:endParaRPr lang="en-US" dirty="0"/>
          </a:p>
        </p:txBody>
      </p:sp>
      <p:pic>
        <p:nvPicPr>
          <p:cNvPr id="6" name="Content Placeholder 5" descr="TM_logo_newtag_stack_4c.jpg"/>
          <p:cNvPicPr>
            <a:picLocks noGrp="1" noChangeAspect="1"/>
          </p:cNvPicPr>
          <p:nvPr>
            <p:ph idx="1"/>
          </p:nvPr>
        </p:nvPicPr>
        <p:blipFill>
          <a:blip r:embed="rId3" cstate="print"/>
          <a:stretch>
            <a:fillRect/>
          </a:stretch>
        </p:blipFill>
        <p:spPr>
          <a:xfrm>
            <a:off x="609600" y="1066800"/>
            <a:ext cx="8001000" cy="4640580"/>
          </a:xfrm>
        </p:spPr>
      </p:pic>
      <p:pic>
        <p:nvPicPr>
          <p:cNvPr id="7" name="Picture 6" descr="rootcon-avatar.png"/>
          <p:cNvPicPr>
            <a:picLocks noChangeAspect="1"/>
          </p:cNvPicPr>
          <p:nvPr/>
        </p:nvPicPr>
        <p:blipFill>
          <a:blip r:embed="rId4" cstate="print"/>
          <a:stretch>
            <a:fillRect/>
          </a:stretch>
        </p:blipFill>
        <p:spPr>
          <a:xfrm>
            <a:off x="152400" y="6096000"/>
            <a:ext cx="762000" cy="762000"/>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p:cNvSpPr>
            <a:spLocks noGrp="1"/>
          </p:cNvSpPr>
          <p:nvPr>
            <p:ph type="title"/>
          </p:nvPr>
        </p:nvSpPr>
        <p:spPr>
          <a:xfrm>
            <a:off x="457200" y="274638"/>
            <a:ext cx="8229600" cy="1143000"/>
          </a:xfrm>
        </p:spPr>
        <p:txBody>
          <a:bodyPr/>
          <a:lstStyle/>
          <a:p>
            <a:r>
              <a:rPr lang="en-US" dirty="0" smtClean="0"/>
              <a:t>Sponsors</a:t>
            </a:r>
            <a:endParaRPr lang="en-US" dirty="0"/>
          </a:p>
        </p:txBody>
      </p:sp>
      <p:pic>
        <p:nvPicPr>
          <p:cNvPr id="5" name="Content Placeholder 4" descr="sdna.jpg"/>
          <p:cNvPicPr>
            <a:picLocks noGrp="1" noChangeAspect="1"/>
          </p:cNvPicPr>
          <p:nvPr>
            <p:ph idx="1"/>
          </p:nvPr>
        </p:nvPicPr>
        <p:blipFill>
          <a:blip r:embed="rId3" cstate="print"/>
          <a:stretch>
            <a:fillRect/>
          </a:stretch>
        </p:blipFill>
        <p:spPr>
          <a:xfrm>
            <a:off x="304800" y="2133600"/>
            <a:ext cx="8123682" cy="1781969"/>
          </a:xfrm>
        </p:spPr>
      </p:pic>
      <p:pic>
        <p:nvPicPr>
          <p:cNvPr id="7" name="Picture 6" descr="rootcon-avatar.png"/>
          <p:cNvPicPr>
            <a:picLocks noChangeAspect="1"/>
          </p:cNvPicPr>
          <p:nvPr/>
        </p:nvPicPr>
        <p:blipFill>
          <a:blip r:embed="rId4" cstate="print"/>
          <a:stretch>
            <a:fillRect/>
          </a:stretch>
        </p:blipFill>
        <p:spPr>
          <a:xfrm>
            <a:off x="152400" y="6096000"/>
            <a:ext cx="762000" cy="762000"/>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p:cNvSpPr>
            <a:spLocks noGrp="1"/>
          </p:cNvSpPr>
          <p:nvPr>
            <p:ph type="title"/>
          </p:nvPr>
        </p:nvSpPr>
        <p:spPr>
          <a:xfrm>
            <a:off x="457200" y="274638"/>
            <a:ext cx="8229600" cy="1143000"/>
          </a:xfrm>
        </p:spPr>
        <p:txBody>
          <a:bodyPr/>
          <a:lstStyle/>
          <a:p>
            <a:r>
              <a:rPr lang="en-US" dirty="0" smtClean="0"/>
              <a:t>Sponsors</a:t>
            </a:r>
            <a:endParaRPr lang="en-US" dirty="0"/>
          </a:p>
        </p:txBody>
      </p:sp>
      <p:pic>
        <p:nvPicPr>
          <p:cNvPr id="6" name="Content Placeholder 5" descr="vscc-logo.png"/>
          <p:cNvPicPr>
            <a:picLocks noGrp="1" noChangeAspect="1"/>
          </p:cNvPicPr>
          <p:nvPr>
            <p:ph idx="1"/>
          </p:nvPr>
        </p:nvPicPr>
        <p:blipFill>
          <a:blip r:embed="rId3" cstate="print"/>
          <a:stretch>
            <a:fillRect/>
          </a:stretch>
        </p:blipFill>
        <p:spPr>
          <a:xfrm>
            <a:off x="914400" y="2057400"/>
            <a:ext cx="7373027" cy="2897856"/>
          </a:xfrm>
        </p:spPr>
      </p:pic>
      <p:pic>
        <p:nvPicPr>
          <p:cNvPr id="7" name="Picture 6" descr="rootcon-avatar.png"/>
          <p:cNvPicPr>
            <a:picLocks noChangeAspect="1"/>
          </p:cNvPicPr>
          <p:nvPr/>
        </p:nvPicPr>
        <p:blipFill>
          <a:blip r:embed="rId4" cstate="print"/>
          <a:stretch>
            <a:fillRect/>
          </a:stretch>
        </p:blipFill>
        <p:spPr>
          <a:xfrm>
            <a:off x="152400" y="6096000"/>
            <a:ext cx="762000" cy="762000"/>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p:cNvSpPr>
            <a:spLocks noGrp="1"/>
          </p:cNvSpPr>
          <p:nvPr>
            <p:ph type="title"/>
          </p:nvPr>
        </p:nvSpPr>
        <p:spPr>
          <a:xfrm>
            <a:off x="457200" y="274638"/>
            <a:ext cx="8229600" cy="1143000"/>
          </a:xfrm>
        </p:spPr>
        <p:txBody>
          <a:bodyPr/>
          <a:lstStyle/>
          <a:p>
            <a:r>
              <a:rPr lang="en-US" dirty="0" smtClean="0"/>
              <a:t>Sponsors</a:t>
            </a:r>
            <a:endParaRPr lang="en-US" dirty="0"/>
          </a:p>
        </p:txBody>
      </p:sp>
      <p:pic>
        <p:nvPicPr>
          <p:cNvPr id="7" name="Picture 6" descr="rootcon-avatar.png"/>
          <p:cNvPicPr>
            <a:picLocks noChangeAspect="1"/>
          </p:cNvPicPr>
          <p:nvPr/>
        </p:nvPicPr>
        <p:blipFill>
          <a:blip r:embed="rId3" cstate="print"/>
          <a:stretch>
            <a:fillRect/>
          </a:stretch>
        </p:blipFill>
        <p:spPr>
          <a:xfrm>
            <a:off x="152400" y="6096000"/>
            <a:ext cx="762000" cy="762000"/>
          </a:xfrm>
          <a:prstGeom prst="rect">
            <a:avLst/>
          </a:prstGeom>
        </p:spPr>
      </p:pic>
      <p:pic>
        <p:nvPicPr>
          <p:cNvPr id="9" name="Content Placeholder 8" descr="acw.jpg"/>
          <p:cNvPicPr>
            <a:picLocks noGrp="1" noChangeAspect="1"/>
          </p:cNvPicPr>
          <p:nvPr>
            <p:ph idx="1"/>
          </p:nvPr>
        </p:nvPicPr>
        <p:blipFill>
          <a:blip r:embed="rId4" cstate="print"/>
          <a:stretch>
            <a:fillRect/>
          </a:stretch>
        </p:blipFill>
        <p:spPr>
          <a:xfrm>
            <a:off x="1219200" y="1752600"/>
            <a:ext cx="6781800" cy="2169319"/>
          </a:xfr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p:cNvSpPr>
            <a:spLocks noGrp="1"/>
          </p:cNvSpPr>
          <p:nvPr>
            <p:ph type="title"/>
          </p:nvPr>
        </p:nvSpPr>
        <p:spPr>
          <a:xfrm>
            <a:off x="457200" y="274638"/>
            <a:ext cx="8229600" cy="1143000"/>
          </a:xfrm>
        </p:spPr>
        <p:txBody>
          <a:bodyPr/>
          <a:lstStyle/>
          <a:p>
            <a:r>
              <a:rPr lang="en-US" dirty="0" smtClean="0"/>
              <a:t>Sponsors</a:t>
            </a:r>
            <a:endParaRPr lang="en-US" dirty="0"/>
          </a:p>
        </p:txBody>
      </p:sp>
      <p:pic>
        <p:nvPicPr>
          <p:cNvPr id="7" name="Picture 6" descr="rootcon-avatar.png"/>
          <p:cNvPicPr>
            <a:picLocks noChangeAspect="1"/>
          </p:cNvPicPr>
          <p:nvPr/>
        </p:nvPicPr>
        <p:blipFill>
          <a:blip r:embed="rId3" cstate="print"/>
          <a:stretch>
            <a:fillRect/>
          </a:stretch>
        </p:blipFill>
        <p:spPr>
          <a:xfrm>
            <a:off x="152400" y="6096000"/>
            <a:ext cx="762000" cy="762000"/>
          </a:xfrm>
          <a:prstGeom prst="rect">
            <a:avLst/>
          </a:prstGeom>
        </p:spPr>
      </p:pic>
      <p:pic>
        <p:nvPicPr>
          <p:cNvPr id="6" name="Content Placeholder 5" descr="gtug_logo.jpg"/>
          <p:cNvPicPr>
            <a:picLocks noGrp="1" noChangeAspect="1"/>
          </p:cNvPicPr>
          <p:nvPr>
            <p:ph idx="1"/>
          </p:nvPr>
        </p:nvPicPr>
        <p:blipFill>
          <a:blip r:embed="rId4" cstate="print"/>
          <a:stretch>
            <a:fillRect/>
          </a:stretch>
        </p:blipFill>
        <p:spPr>
          <a:xfrm>
            <a:off x="1219200" y="1600200"/>
            <a:ext cx="6867383" cy="2791619"/>
          </a:xfr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HP_logo.JPG"/>
          <p:cNvPicPr>
            <a:picLocks noGrp="1" noChangeAspect="1"/>
          </p:cNvPicPr>
          <p:nvPr>
            <p:ph idx="1"/>
          </p:nvPr>
        </p:nvPicPr>
        <p:blipFill>
          <a:blip r:embed="rId3" cstate="print"/>
          <a:stretch>
            <a:fillRect/>
          </a:stretch>
        </p:blipFill>
        <p:spPr>
          <a:xfrm>
            <a:off x="2514600" y="1676400"/>
            <a:ext cx="4445000" cy="3340100"/>
          </a:xfrm>
        </p:spPr>
      </p:pic>
      <p:sp>
        <p:nvSpPr>
          <p:cNvPr id="3" name="Title 2"/>
          <p:cNvSpPr>
            <a:spLocks noGrp="1"/>
          </p:cNvSpPr>
          <p:nvPr>
            <p:ph type="title"/>
          </p:nvPr>
        </p:nvSpPr>
        <p:spPr/>
        <p:txBody>
          <a:bodyPr>
            <a:normAutofit/>
          </a:bodyPr>
          <a:lstStyle/>
          <a:p>
            <a:r>
              <a:rPr lang="en-US" dirty="0" err="1" smtClean="0"/>
              <a:t>MeH</a:t>
            </a:r>
            <a:endParaRPr lang="en-US" dirty="0"/>
          </a:p>
        </p:txBody>
      </p:sp>
      <p:pic>
        <p:nvPicPr>
          <p:cNvPr id="4" name="Picture 3" descr="rootcon-avatar.png"/>
          <p:cNvPicPr>
            <a:picLocks noChangeAspect="1"/>
          </p:cNvPicPr>
          <p:nvPr/>
        </p:nvPicPr>
        <p:blipFill>
          <a:blip r:embed="rId4" cstate="print"/>
          <a:stretch>
            <a:fillRect/>
          </a:stretch>
        </p:blipFill>
        <p:spPr>
          <a:xfrm>
            <a:off x="152400" y="6096000"/>
            <a:ext cx="762000" cy="762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p:cNvSpPr>
            <a:spLocks noGrp="1"/>
          </p:cNvSpPr>
          <p:nvPr>
            <p:ph type="title"/>
          </p:nvPr>
        </p:nvSpPr>
        <p:spPr>
          <a:xfrm>
            <a:off x="457200" y="274638"/>
            <a:ext cx="8229600" cy="1143000"/>
          </a:xfrm>
        </p:spPr>
        <p:txBody>
          <a:bodyPr/>
          <a:lstStyle/>
          <a:p>
            <a:r>
              <a:rPr lang="en-US" dirty="0" smtClean="0"/>
              <a:t>Sponsors</a:t>
            </a:r>
            <a:endParaRPr lang="en-US" dirty="0"/>
          </a:p>
        </p:txBody>
      </p:sp>
      <p:pic>
        <p:nvPicPr>
          <p:cNvPr id="7" name="Picture 6" descr="rootcon-avatar.png"/>
          <p:cNvPicPr>
            <a:picLocks noChangeAspect="1"/>
          </p:cNvPicPr>
          <p:nvPr/>
        </p:nvPicPr>
        <p:blipFill>
          <a:blip r:embed="rId3" cstate="print"/>
          <a:stretch>
            <a:fillRect/>
          </a:stretch>
        </p:blipFill>
        <p:spPr>
          <a:xfrm>
            <a:off x="152400" y="6096000"/>
            <a:ext cx="762000" cy="762000"/>
          </a:xfrm>
          <a:prstGeom prst="rect">
            <a:avLst/>
          </a:prstGeom>
        </p:spPr>
      </p:pic>
      <p:pic>
        <p:nvPicPr>
          <p:cNvPr id="9" name="Content Placeholder 8" descr="techjobs.png"/>
          <p:cNvPicPr>
            <a:picLocks noGrp="1" noChangeAspect="1"/>
          </p:cNvPicPr>
          <p:nvPr>
            <p:ph idx="1"/>
          </p:nvPr>
        </p:nvPicPr>
        <p:blipFill>
          <a:blip r:embed="rId4" cstate="print"/>
          <a:stretch>
            <a:fillRect/>
          </a:stretch>
        </p:blipFill>
        <p:spPr>
          <a:xfrm>
            <a:off x="1447800" y="1828800"/>
            <a:ext cx="7315200" cy="2743200"/>
          </a:xfr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p:cNvSpPr>
            <a:spLocks noGrp="1"/>
          </p:cNvSpPr>
          <p:nvPr>
            <p:ph type="title"/>
          </p:nvPr>
        </p:nvSpPr>
        <p:spPr>
          <a:xfrm>
            <a:off x="457200" y="274638"/>
            <a:ext cx="8229600" cy="1143000"/>
          </a:xfrm>
        </p:spPr>
        <p:txBody>
          <a:bodyPr>
            <a:normAutofit/>
          </a:bodyPr>
          <a:lstStyle/>
          <a:p>
            <a:r>
              <a:rPr lang="en-US" dirty="0" smtClean="0"/>
              <a:t>Media Partners</a:t>
            </a:r>
            <a:endParaRPr lang="en-US" dirty="0"/>
          </a:p>
        </p:txBody>
      </p:sp>
      <p:pic>
        <p:nvPicPr>
          <p:cNvPr id="7" name="Picture 6" descr="rootcon-avatar.png"/>
          <p:cNvPicPr>
            <a:picLocks noChangeAspect="1"/>
          </p:cNvPicPr>
          <p:nvPr/>
        </p:nvPicPr>
        <p:blipFill>
          <a:blip r:embed="rId3" cstate="print"/>
          <a:stretch>
            <a:fillRect/>
          </a:stretch>
        </p:blipFill>
        <p:spPr>
          <a:xfrm>
            <a:off x="152400" y="6096000"/>
            <a:ext cx="762000" cy="762000"/>
          </a:xfrm>
          <a:prstGeom prst="rect">
            <a:avLst/>
          </a:prstGeom>
        </p:spPr>
      </p:pic>
      <p:pic>
        <p:nvPicPr>
          <p:cNvPr id="6" name="Content Placeholder 5" descr="cebudirectories.jpg"/>
          <p:cNvPicPr>
            <a:picLocks noGrp="1" noChangeAspect="1"/>
          </p:cNvPicPr>
          <p:nvPr>
            <p:ph idx="1"/>
          </p:nvPr>
        </p:nvPicPr>
        <p:blipFill>
          <a:blip r:embed="rId4" cstate="print"/>
          <a:stretch>
            <a:fillRect/>
          </a:stretch>
        </p:blipFill>
        <p:spPr>
          <a:xfrm>
            <a:off x="533400" y="1143000"/>
            <a:ext cx="3836782" cy="1420019"/>
          </a:xfrm>
        </p:spPr>
      </p:pic>
      <p:pic>
        <p:nvPicPr>
          <p:cNvPr id="10" name="Picture 9" descr="third-media.jpg"/>
          <p:cNvPicPr>
            <a:picLocks noChangeAspect="1"/>
          </p:cNvPicPr>
          <p:nvPr/>
        </p:nvPicPr>
        <p:blipFill>
          <a:blip r:embed="rId5" cstate="print"/>
          <a:stretch>
            <a:fillRect/>
          </a:stretch>
        </p:blipFill>
        <p:spPr>
          <a:xfrm>
            <a:off x="381000" y="2895600"/>
            <a:ext cx="4419600" cy="1657350"/>
          </a:xfrm>
          <a:prstGeom prst="rect">
            <a:avLst/>
          </a:prstGeom>
        </p:spPr>
      </p:pic>
      <p:pic>
        <p:nvPicPr>
          <p:cNvPr id="11" name="Picture 10" descr="nodezero.png"/>
          <p:cNvPicPr>
            <a:picLocks noChangeAspect="1"/>
          </p:cNvPicPr>
          <p:nvPr/>
        </p:nvPicPr>
        <p:blipFill>
          <a:blip r:embed="rId6" cstate="print"/>
          <a:stretch>
            <a:fillRect/>
          </a:stretch>
        </p:blipFill>
        <p:spPr>
          <a:xfrm>
            <a:off x="4724400" y="228600"/>
            <a:ext cx="2362200" cy="2362200"/>
          </a:xfrm>
          <a:prstGeom prst="rect">
            <a:avLst/>
          </a:prstGeom>
        </p:spPr>
      </p:pic>
      <p:pic>
        <p:nvPicPr>
          <p:cNvPr id="13" name="Picture 12" descr="infosecph-logo.jpg"/>
          <p:cNvPicPr>
            <a:picLocks noChangeAspect="1"/>
          </p:cNvPicPr>
          <p:nvPr/>
        </p:nvPicPr>
        <p:blipFill>
          <a:blip r:embed="rId7" cstate="print"/>
          <a:stretch>
            <a:fillRect/>
          </a:stretch>
        </p:blipFill>
        <p:spPr>
          <a:xfrm>
            <a:off x="5257800" y="3810000"/>
            <a:ext cx="3352800" cy="2819400"/>
          </a:xfrm>
          <a:prstGeom prst="rect">
            <a:avLst/>
          </a:prstGeom>
        </p:spPr>
      </p:pic>
      <p:pic>
        <p:nvPicPr>
          <p:cNvPr id="14" name="Picture 13" descr="ditona-banner2.jpg"/>
          <p:cNvPicPr>
            <a:picLocks noChangeAspect="1"/>
          </p:cNvPicPr>
          <p:nvPr/>
        </p:nvPicPr>
        <p:blipFill>
          <a:blip r:embed="rId8" cstate="print"/>
          <a:stretch>
            <a:fillRect/>
          </a:stretch>
        </p:blipFill>
        <p:spPr>
          <a:xfrm>
            <a:off x="7162800" y="152400"/>
            <a:ext cx="1790700" cy="3581400"/>
          </a:xfrm>
          <a:prstGeom prst="rect">
            <a:avLst/>
          </a:prstGeo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pplause.gif"/>
          <p:cNvPicPr>
            <a:picLocks noGrp="1" noChangeAspect="1"/>
          </p:cNvPicPr>
          <p:nvPr>
            <p:ph idx="1"/>
          </p:nvPr>
        </p:nvPicPr>
        <p:blipFill>
          <a:blip r:embed="rId3" cstate="print"/>
          <a:stretch>
            <a:fillRect/>
          </a:stretch>
        </p:blipFill>
        <p:spPr>
          <a:xfrm>
            <a:off x="3124200" y="1143000"/>
            <a:ext cx="4400550" cy="5257800"/>
          </a:xfrm>
        </p:spPr>
      </p:pic>
      <p:sp>
        <p:nvSpPr>
          <p:cNvPr id="3" name="Title 2"/>
          <p:cNvSpPr>
            <a:spLocks noGrp="1"/>
          </p:cNvSpPr>
          <p:nvPr>
            <p:ph type="title"/>
          </p:nvPr>
        </p:nvSpPr>
        <p:spPr/>
        <p:txBody>
          <a:bodyPr/>
          <a:lstStyle/>
          <a:p>
            <a:r>
              <a:rPr lang="en-US" dirty="0" smtClean="0"/>
              <a:t>APPLAUSE TO OUR SPONSORS</a:t>
            </a:r>
            <a:endParaRPr lang="en-US" dirty="0"/>
          </a:p>
        </p:txBody>
      </p:sp>
      <p:pic>
        <p:nvPicPr>
          <p:cNvPr id="5" name="Picture 4" descr="rootcon-avatar.png"/>
          <p:cNvPicPr>
            <a:picLocks noChangeAspect="1"/>
          </p:cNvPicPr>
          <p:nvPr/>
        </p:nvPicPr>
        <p:blipFill>
          <a:blip r:embed="rId4" cstate="print"/>
          <a:stretch>
            <a:fillRect/>
          </a:stretch>
        </p:blipFill>
        <p:spPr>
          <a:xfrm>
            <a:off x="152400" y="6096000"/>
            <a:ext cx="762000" cy="762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900" decel="100000" fill="hold"/>
                                        <p:tgtEl>
                                          <p:spTgt spid="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a:xfrm>
            <a:off x="533400" y="1905000"/>
            <a:ext cx="8229600" cy="2514600"/>
          </a:xfrm>
        </p:spPr>
        <p:txBody>
          <a:bodyPr/>
          <a:lstStyle/>
          <a:p>
            <a:r>
              <a:rPr lang="en-US" dirty="0" smtClean="0"/>
              <a:t>                2-3 Questions</a:t>
            </a:r>
            <a:endParaRPr lang="en-US" dirty="0"/>
          </a:p>
        </p:txBody>
      </p:sp>
      <p:pic>
        <p:nvPicPr>
          <p:cNvPr id="4" name="Picture 3" descr="rootcon-avatar.png"/>
          <p:cNvPicPr>
            <a:picLocks noChangeAspect="1"/>
          </p:cNvPicPr>
          <p:nvPr/>
        </p:nvPicPr>
        <p:blipFill>
          <a:blip r:embed="rId3" cstate="print"/>
          <a:stretch>
            <a:fillRect/>
          </a:stretch>
        </p:blipFill>
        <p:spPr>
          <a:xfrm>
            <a:off x="152400" y="6096000"/>
            <a:ext cx="762000" cy="76200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err="1" smtClean="0"/>
              <a:t>MeH</a:t>
            </a:r>
            <a:endParaRPr lang="en-US" dirty="0"/>
          </a:p>
        </p:txBody>
      </p:sp>
      <p:pic>
        <p:nvPicPr>
          <p:cNvPr id="4" name="Picture 3" descr="rootcon-avatar.png"/>
          <p:cNvPicPr>
            <a:picLocks noChangeAspect="1"/>
          </p:cNvPicPr>
          <p:nvPr/>
        </p:nvPicPr>
        <p:blipFill>
          <a:blip r:embed="rId3" cstate="print"/>
          <a:stretch>
            <a:fillRect/>
          </a:stretch>
        </p:blipFill>
        <p:spPr>
          <a:xfrm>
            <a:off x="152400" y="6096000"/>
            <a:ext cx="762000" cy="762000"/>
          </a:xfrm>
          <a:prstGeom prst="rect">
            <a:avLst/>
          </a:prstGeom>
        </p:spPr>
      </p:pic>
      <p:pic>
        <p:nvPicPr>
          <p:cNvPr id="6" name="Content Placeholder 5" descr="rootcon-official-logo-white.jpg"/>
          <p:cNvPicPr>
            <a:picLocks noGrp="1" noChangeAspect="1"/>
          </p:cNvPicPr>
          <p:nvPr>
            <p:ph idx="1"/>
          </p:nvPr>
        </p:nvPicPr>
        <p:blipFill>
          <a:blip r:embed="rId4" cstate="print"/>
          <a:stretch>
            <a:fillRect/>
          </a:stretch>
        </p:blipFill>
        <p:spPr>
          <a:xfrm>
            <a:off x="228600" y="1752600"/>
            <a:ext cx="8915400" cy="2684634"/>
          </a:xfrm>
        </p:spPr>
      </p:pic>
      <p:sp>
        <p:nvSpPr>
          <p:cNvPr id="5" name="TextBox 4"/>
          <p:cNvSpPr txBox="1"/>
          <p:nvPr/>
        </p:nvSpPr>
        <p:spPr>
          <a:xfrm>
            <a:off x="1828800" y="4191000"/>
            <a:ext cx="5958682" cy="1015663"/>
          </a:xfrm>
          <a:prstGeom prst="rect">
            <a:avLst/>
          </a:prstGeom>
          <a:noFill/>
        </p:spPr>
        <p:txBody>
          <a:bodyPr wrap="none" rtlCol="0">
            <a:spAutoFit/>
          </a:bodyPr>
          <a:lstStyle/>
          <a:p>
            <a:r>
              <a:rPr lang="en-US" sz="6000" dirty="0" smtClean="0"/>
              <a:t>AW3S0m3 Stuff</a:t>
            </a:r>
            <a:endParaRPr lang="en-US" sz="6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10" dur="1000" fill="hold"/>
                                        <p:tgtEl>
                                          <p:spTgt spid="5"/>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241180672_704377ffc2.jpg"/>
          <p:cNvPicPr>
            <a:picLocks noGrp="1" noChangeAspect="1"/>
          </p:cNvPicPr>
          <p:nvPr>
            <p:ph idx="1"/>
          </p:nvPr>
        </p:nvPicPr>
        <p:blipFill>
          <a:blip r:embed="rId2" cstate="print"/>
          <a:stretch>
            <a:fillRect/>
          </a:stretch>
        </p:blipFill>
        <p:spPr>
          <a:xfrm>
            <a:off x="2762250" y="1500981"/>
            <a:ext cx="3619500" cy="4486275"/>
          </a:xfrm>
        </p:spPr>
      </p:pic>
      <p:sp>
        <p:nvSpPr>
          <p:cNvPr id="3" name="Title 2"/>
          <p:cNvSpPr>
            <a:spLocks noGrp="1"/>
          </p:cNvSpPr>
          <p:nvPr>
            <p:ph type="title"/>
          </p:nvPr>
        </p:nvSpPr>
        <p:spPr/>
        <p:txBody>
          <a:bodyPr/>
          <a:lstStyle/>
          <a:p>
            <a:r>
              <a:rPr lang="en-US" dirty="0" smtClean="0"/>
              <a:t>About</a:t>
            </a:r>
            <a:endParaRPr lang="en-US" dirty="0"/>
          </a:p>
        </p:txBody>
      </p:sp>
      <p:pic>
        <p:nvPicPr>
          <p:cNvPr id="5" name="Picture 4" descr="rootcon-avatar.png"/>
          <p:cNvPicPr>
            <a:picLocks noChangeAspect="1"/>
          </p:cNvPicPr>
          <p:nvPr/>
        </p:nvPicPr>
        <p:blipFill>
          <a:blip r:embed="rId3" cstate="print"/>
          <a:stretch>
            <a:fillRect/>
          </a:stretch>
        </p:blipFill>
        <p:spPr>
          <a:xfrm>
            <a:off x="152400" y="6096000"/>
            <a:ext cx="762000" cy="762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nodeType="clickEffect">
                                  <p:stCondLst>
                                    <p:cond delay="0"/>
                                  </p:stCondLst>
                                  <p:iterate type="lt">
                                    <p:tmPct val="50000"/>
                                  </p:iterate>
                                  <p:childTnLst>
                                    <p:set>
                                      <p:cBhvr>
                                        <p:cTn id="6" dur="1" fill="hold">
                                          <p:stCondLst>
                                            <p:cond delay="0"/>
                                          </p:stCondLst>
                                        </p:cTn>
                                        <p:tgtEl>
                                          <p:spTgt spid="4"/>
                                        </p:tgtEl>
                                        <p:attrNameLst>
                                          <p:attrName>style.visibility</p:attrName>
                                        </p:attrNameLst>
                                      </p:cBhvr>
                                      <p:to>
                                        <p:strVal val="visible"/>
                                      </p:to>
                                    </p:set>
                                    <p:set>
                                      <p:cBhvr>
                                        <p:cTn id="7" dur="455" fill="hold">
                                          <p:stCondLst>
                                            <p:cond delay="0"/>
                                          </p:stCondLst>
                                        </p:cTn>
                                        <p:tgtEl>
                                          <p:spTgt spid="4"/>
                                        </p:tgtEl>
                                        <p:attrNameLst>
                                          <p:attrName>style.rotation</p:attrName>
                                        </p:attrNameLst>
                                      </p:cBhvr>
                                      <p:to>
                                        <p:strVal val="-45.0"/>
                                      </p:to>
                                    </p:set>
                                    <p:anim calcmode="lin" valueType="num">
                                      <p:cBhvr>
                                        <p:cTn id="8" dur="455" fill="hold">
                                          <p:stCondLst>
                                            <p:cond delay="455"/>
                                          </p:stCondLst>
                                        </p:cTn>
                                        <p:tgtEl>
                                          <p:spTgt spid="4"/>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4"/>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4"/>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4"/>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481329"/>
            <a:ext cx="8458200" cy="4005072"/>
          </a:xfrm>
        </p:spPr>
        <p:txBody>
          <a:bodyPr>
            <a:normAutofit fontScale="92500"/>
          </a:bodyPr>
          <a:lstStyle/>
          <a:p>
            <a:r>
              <a:rPr lang="en-US" sz="3600" dirty="0" smtClean="0"/>
              <a:t>We define hacking as high form of intelligence in any form, may it be technological breakthrough or household hacking(hacking grandmas toaster, we define hacking as bringing things into its limits with the same usability of certain things.</a:t>
            </a:r>
            <a:endParaRPr lang="en-US" sz="3600" dirty="0"/>
          </a:p>
        </p:txBody>
      </p:sp>
      <p:sp>
        <p:nvSpPr>
          <p:cNvPr id="3" name="Title 2"/>
          <p:cNvSpPr>
            <a:spLocks noGrp="1"/>
          </p:cNvSpPr>
          <p:nvPr>
            <p:ph type="title"/>
          </p:nvPr>
        </p:nvSpPr>
        <p:spPr/>
        <p:txBody>
          <a:bodyPr>
            <a:normAutofit/>
          </a:bodyPr>
          <a:lstStyle/>
          <a:p>
            <a:r>
              <a:rPr lang="en-US" dirty="0" smtClean="0"/>
              <a:t>About</a:t>
            </a:r>
            <a:endParaRPr lang="en-US" dirty="0"/>
          </a:p>
        </p:txBody>
      </p:sp>
      <p:pic>
        <p:nvPicPr>
          <p:cNvPr id="4" name="Picture 3" descr="rootcon-avatar.png"/>
          <p:cNvPicPr>
            <a:picLocks noChangeAspect="1"/>
          </p:cNvPicPr>
          <p:nvPr/>
        </p:nvPicPr>
        <p:blipFill>
          <a:blip r:embed="rId3" cstate="print"/>
          <a:stretch>
            <a:fillRect/>
          </a:stretch>
        </p:blipFill>
        <p:spPr>
          <a:xfrm>
            <a:off x="152400" y="6096000"/>
            <a:ext cx="762000" cy="76200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artoon-pirate.png"/>
          <p:cNvPicPr>
            <a:picLocks noGrp="1" noChangeAspect="1"/>
          </p:cNvPicPr>
          <p:nvPr>
            <p:ph idx="1"/>
          </p:nvPr>
        </p:nvPicPr>
        <p:blipFill>
          <a:blip r:embed="rId2" cstate="print"/>
          <a:stretch>
            <a:fillRect/>
          </a:stretch>
        </p:blipFill>
        <p:spPr>
          <a:xfrm>
            <a:off x="0" y="1447800"/>
            <a:ext cx="2969107" cy="3852862"/>
          </a:xfrm>
        </p:spPr>
      </p:pic>
      <p:sp>
        <p:nvSpPr>
          <p:cNvPr id="3" name="Title 2"/>
          <p:cNvSpPr>
            <a:spLocks noGrp="1"/>
          </p:cNvSpPr>
          <p:nvPr>
            <p:ph type="title"/>
          </p:nvPr>
        </p:nvSpPr>
        <p:spPr/>
        <p:txBody>
          <a:bodyPr/>
          <a:lstStyle/>
          <a:p>
            <a:r>
              <a:rPr lang="en-US" dirty="0" smtClean="0"/>
              <a:t>Advocacy</a:t>
            </a:r>
            <a:endParaRPr lang="en-US" dirty="0"/>
          </a:p>
        </p:txBody>
      </p:sp>
      <p:pic>
        <p:nvPicPr>
          <p:cNvPr id="5" name="Picture 4" descr="clothes_ninja_uniform.jpg"/>
          <p:cNvPicPr>
            <a:picLocks noChangeAspect="1"/>
          </p:cNvPicPr>
          <p:nvPr/>
        </p:nvPicPr>
        <p:blipFill>
          <a:blip r:embed="rId3" cstate="print"/>
          <a:stretch>
            <a:fillRect/>
          </a:stretch>
        </p:blipFill>
        <p:spPr>
          <a:xfrm>
            <a:off x="3124200" y="381000"/>
            <a:ext cx="2438400" cy="5478272"/>
          </a:xfrm>
          <a:prstGeom prst="rect">
            <a:avLst/>
          </a:prstGeom>
        </p:spPr>
      </p:pic>
      <p:pic>
        <p:nvPicPr>
          <p:cNvPr id="6" name="Picture 5" descr="rootcon-avatar.png"/>
          <p:cNvPicPr>
            <a:picLocks noChangeAspect="1"/>
          </p:cNvPicPr>
          <p:nvPr/>
        </p:nvPicPr>
        <p:blipFill>
          <a:blip r:embed="rId4" cstate="print"/>
          <a:stretch>
            <a:fillRect/>
          </a:stretch>
        </p:blipFill>
        <p:spPr>
          <a:xfrm>
            <a:off x="152400" y="6096000"/>
            <a:ext cx="762000" cy="762000"/>
          </a:xfrm>
          <a:prstGeom prst="rect">
            <a:avLst/>
          </a:prstGeom>
        </p:spPr>
      </p:pic>
      <p:pic>
        <p:nvPicPr>
          <p:cNvPr id="7" name="Picture 6" descr="geeks.jpg"/>
          <p:cNvPicPr>
            <a:picLocks noChangeAspect="1"/>
          </p:cNvPicPr>
          <p:nvPr/>
        </p:nvPicPr>
        <p:blipFill>
          <a:blip r:embed="rId5" cstate="print"/>
          <a:stretch>
            <a:fillRect/>
          </a:stretch>
        </p:blipFill>
        <p:spPr>
          <a:xfrm>
            <a:off x="5705475" y="762000"/>
            <a:ext cx="3438525" cy="475297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from="(-#ppt_w/2)" to="(#ppt_x)" calcmode="lin" valueType="num">
                                      <p:cBhvr>
                                        <p:cTn id="7" dur="600" fill="hold">
                                          <p:stCondLst>
                                            <p:cond delay="0"/>
                                          </p:stCondLst>
                                        </p:cTn>
                                        <p:tgtEl>
                                          <p:spTgt spid="4"/>
                                        </p:tgtEl>
                                        <p:attrNameLst>
                                          <p:attrName>ppt_x</p:attrName>
                                        </p:attrNameLst>
                                      </p:cBhvr>
                                    </p:anim>
                                    <p:anim from="0" to="-1.0" calcmode="lin" valueType="num">
                                      <p:cBhvr>
                                        <p:cTn id="8" dur="200" decel="50000" autoRev="1" fill="hold">
                                          <p:stCondLst>
                                            <p:cond delay="600"/>
                                          </p:stCondLst>
                                        </p:cTn>
                                        <p:tgtEl>
                                          <p:spTgt spid="4"/>
                                        </p:tgtEl>
                                        <p:attrNameLst>
                                          <p:attrName>xshear</p:attrName>
                                        </p:attrNameLst>
                                      </p:cBhvr>
                                    </p:anim>
                                    <p:animScale>
                                      <p:cBhvr>
                                        <p:cTn id="9" dur="200" decel="100000" autoRev="1" fill="hold">
                                          <p:stCondLst>
                                            <p:cond delay="600"/>
                                          </p:stCondLst>
                                        </p:cTn>
                                        <p:tgtEl>
                                          <p:spTgt spid="4"/>
                                        </p:tgtEl>
                                      </p:cBhvr>
                                      <p:from x="100000" y="100000"/>
                                      <p:to x="80000" y="100000"/>
                                    </p:animScale>
                                    <p:anim by="(#ppt_h/3+#ppt_w*0.1)" calcmode="lin" valueType="num">
                                      <p:cBhvr additive="sum">
                                        <p:cTn id="10" dur="200" decel="100000" autoRev="1" fill="hold">
                                          <p:stCondLst>
                                            <p:cond delay="600"/>
                                          </p:stCondLst>
                                        </p:cTn>
                                        <p:tgtEl>
                                          <p:spTgt spid="4"/>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34"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 from="(-#ppt_w/2)" to="(#ppt_x)" calcmode="lin" valueType="num">
                                      <p:cBhvr>
                                        <p:cTn id="15" dur="600" fill="hold">
                                          <p:stCondLst>
                                            <p:cond delay="0"/>
                                          </p:stCondLst>
                                        </p:cTn>
                                        <p:tgtEl>
                                          <p:spTgt spid="5"/>
                                        </p:tgtEl>
                                        <p:attrNameLst>
                                          <p:attrName>ppt_x</p:attrName>
                                        </p:attrNameLst>
                                      </p:cBhvr>
                                    </p:anim>
                                    <p:anim from="0" to="-1.0" calcmode="lin" valueType="num">
                                      <p:cBhvr>
                                        <p:cTn id="16" dur="200" decel="50000" autoRev="1" fill="hold">
                                          <p:stCondLst>
                                            <p:cond delay="600"/>
                                          </p:stCondLst>
                                        </p:cTn>
                                        <p:tgtEl>
                                          <p:spTgt spid="5"/>
                                        </p:tgtEl>
                                        <p:attrNameLst>
                                          <p:attrName>xshear</p:attrName>
                                        </p:attrNameLst>
                                      </p:cBhvr>
                                    </p:anim>
                                    <p:animScale>
                                      <p:cBhvr>
                                        <p:cTn id="17" dur="200" decel="100000" autoRev="1" fill="hold">
                                          <p:stCondLst>
                                            <p:cond delay="600"/>
                                          </p:stCondLst>
                                        </p:cTn>
                                        <p:tgtEl>
                                          <p:spTgt spid="5"/>
                                        </p:tgtEl>
                                      </p:cBhvr>
                                      <p:from x="100000" y="100000"/>
                                      <p:to x="80000" y="100000"/>
                                    </p:animScale>
                                    <p:anim by="(#ppt_h/3+#ppt_w*0.1)" calcmode="lin" valueType="num">
                                      <p:cBhvr additive="sum">
                                        <p:cTn id="18" dur="200" decel="100000" autoRev="1" fill="hold">
                                          <p:stCondLst>
                                            <p:cond delay="600"/>
                                          </p:stCondLst>
                                        </p:cTn>
                                        <p:tgtEl>
                                          <p:spTgt spid="5"/>
                                        </p:tgtEl>
                                        <p:attrNameLst>
                                          <p:attrName>ppt_x</p:attrName>
                                        </p:attrNameLst>
                                      </p:cBhvr>
                                    </p:anim>
                                  </p:childTnLst>
                                </p:cTn>
                              </p:par>
                            </p:childTnLst>
                          </p:cTn>
                        </p:par>
                      </p:childTnLst>
                    </p:cTn>
                  </p:par>
                  <p:par>
                    <p:cTn id="19" fill="hold">
                      <p:stCondLst>
                        <p:cond delay="indefinite"/>
                      </p:stCondLst>
                      <p:childTnLst>
                        <p:par>
                          <p:cTn id="20" fill="hold">
                            <p:stCondLst>
                              <p:cond delay="0"/>
                            </p:stCondLst>
                            <p:childTnLst>
                              <p:par>
                                <p:cTn id="21" presetID="34"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 from="(-#ppt_w/2)" to="(#ppt_x)" calcmode="lin" valueType="num">
                                      <p:cBhvr>
                                        <p:cTn id="23" dur="600" fill="hold">
                                          <p:stCondLst>
                                            <p:cond delay="0"/>
                                          </p:stCondLst>
                                        </p:cTn>
                                        <p:tgtEl>
                                          <p:spTgt spid="7"/>
                                        </p:tgtEl>
                                        <p:attrNameLst>
                                          <p:attrName>ppt_x</p:attrName>
                                        </p:attrNameLst>
                                      </p:cBhvr>
                                    </p:anim>
                                    <p:anim from="0" to="-1.0" calcmode="lin" valueType="num">
                                      <p:cBhvr>
                                        <p:cTn id="24" dur="200" decel="50000" autoRev="1" fill="hold">
                                          <p:stCondLst>
                                            <p:cond delay="600"/>
                                          </p:stCondLst>
                                        </p:cTn>
                                        <p:tgtEl>
                                          <p:spTgt spid="7"/>
                                        </p:tgtEl>
                                        <p:attrNameLst>
                                          <p:attrName>xshear</p:attrName>
                                        </p:attrNameLst>
                                      </p:cBhvr>
                                    </p:anim>
                                    <p:animScale>
                                      <p:cBhvr>
                                        <p:cTn id="25" dur="200" decel="100000" autoRev="1" fill="hold">
                                          <p:stCondLst>
                                            <p:cond delay="600"/>
                                          </p:stCondLst>
                                        </p:cTn>
                                        <p:tgtEl>
                                          <p:spTgt spid="7"/>
                                        </p:tgtEl>
                                      </p:cBhvr>
                                      <p:from x="100000" y="100000"/>
                                      <p:to x="80000" y="100000"/>
                                    </p:animScale>
                                    <p:anim by="(#ppt_h/3+#ppt_w*0.1)" calcmode="lin" valueType="num">
                                      <p:cBhvr additive="sum">
                                        <p:cTn id="26" dur="200" decel="100000" autoRev="1" fill="hold">
                                          <p:stCondLst>
                                            <p:cond delay="600"/>
                                          </p:stCondLst>
                                        </p:cTn>
                                        <p:tgtEl>
                                          <p:spTgt spid="7"/>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index.jpg"/>
          <p:cNvPicPr>
            <a:picLocks noGrp="1" noChangeAspect="1"/>
          </p:cNvPicPr>
          <p:nvPr>
            <p:ph idx="1"/>
          </p:nvPr>
        </p:nvPicPr>
        <p:blipFill>
          <a:blip r:embed="rId3" cstate="print"/>
          <a:stretch>
            <a:fillRect/>
          </a:stretch>
        </p:blipFill>
        <p:spPr>
          <a:xfrm>
            <a:off x="2133600" y="1524000"/>
            <a:ext cx="5467723" cy="4095514"/>
          </a:xfrm>
        </p:spPr>
      </p:pic>
      <p:sp>
        <p:nvSpPr>
          <p:cNvPr id="3" name="Title 2"/>
          <p:cNvSpPr>
            <a:spLocks noGrp="1"/>
          </p:cNvSpPr>
          <p:nvPr>
            <p:ph type="title"/>
          </p:nvPr>
        </p:nvSpPr>
        <p:spPr/>
        <p:txBody>
          <a:bodyPr/>
          <a:lstStyle/>
          <a:p>
            <a:r>
              <a:rPr lang="en-US" dirty="0" smtClean="0"/>
              <a:t>Advocacy</a:t>
            </a:r>
            <a:endParaRPr lang="en-US" dirty="0"/>
          </a:p>
        </p:txBody>
      </p:sp>
      <p:pic>
        <p:nvPicPr>
          <p:cNvPr id="4" name="Picture 3" descr="rootcon-avatar.png"/>
          <p:cNvPicPr>
            <a:picLocks noChangeAspect="1"/>
          </p:cNvPicPr>
          <p:nvPr/>
        </p:nvPicPr>
        <p:blipFill>
          <a:blip r:embed="rId4" cstate="print"/>
          <a:stretch>
            <a:fillRect/>
          </a:stretch>
        </p:blipFill>
        <p:spPr>
          <a:xfrm>
            <a:off x="152400" y="6096000"/>
            <a:ext cx="762000" cy="762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nodeType="click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
                                        </p:tgtEl>
                                        <p:attrNameLst>
                                          <p:attrName>ppt_y</p:attrName>
                                        </p:attrNameLst>
                                      </p:cBhvr>
                                      <p:tavLst>
                                        <p:tav tm="0">
                                          <p:val>
                                            <p:strVal val="#ppt_y"/>
                                          </p:val>
                                        </p:tav>
                                        <p:tav tm="100000">
                                          <p:val>
                                            <p:strVal val="#ppt_y"/>
                                          </p:val>
                                        </p:tav>
                                      </p:tavLst>
                                    </p:anim>
                                    <p:anim calcmode="lin" valueType="num">
                                      <p:cBhvr>
                                        <p:cTn id="9"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beer.jpg"/>
          <p:cNvPicPr>
            <a:picLocks noGrp="1" noChangeAspect="1"/>
          </p:cNvPicPr>
          <p:nvPr>
            <p:ph idx="1"/>
          </p:nvPr>
        </p:nvPicPr>
        <p:blipFill>
          <a:blip r:embed="rId2" cstate="print"/>
          <a:stretch>
            <a:fillRect/>
          </a:stretch>
        </p:blipFill>
        <p:spPr>
          <a:xfrm>
            <a:off x="3200400" y="1143000"/>
            <a:ext cx="3581400" cy="4799076"/>
          </a:xfrm>
        </p:spPr>
      </p:pic>
      <p:sp>
        <p:nvSpPr>
          <p:cNvPr id="3" name="Title 2"/>
          <p:cNvSpPr>
            <a:spLocks noGrp="1"/>
          </p:cNvSpPr>
          <p:nvPr>
            <p:ph type="title"/>
          </p:nvPr>
        </p:nvSpPr>
        <p:spPr/>
        <p:txBody>
          <a:bodyPr/>
          <a:lstStyle/>
          <a:p>
            <a:r>
              <a:rPr lang="en-US" dirty="0" smtClean="0"/>
              <a:t>Advocacy</a:t>
            </a:r>
            <a:endParaRPr lang="en-US" dirty="0"/>
          </a:p>
        </p:txBody>
      </p:sp>
      <p:pic>
        <p:nvPicPr>
          <p:cNvPr id="5" name="Picture 4" descr="rootcon-avatar.png"/>
          <p:cNvPicPr>
            <a:picLocks noChangeAspect="1"/>
          </p:cNvPicPr>
          <p:nvPr/>
        </p:nvPicPr>
        <p:blipFill>
          <a:blip r:embed="rId3" cstate="print"/>
          <a:stretch>
            <a:fillRect/>
          </a:stretch>
        </p:blipFill>
        <p:spPr>
          <a:xfrm>
            <a:off x="152400" y="6096000"/>
            <a:ext cx="762000" cy="762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135</TotalTime>
  <Words>373</Words>
  <Application>Microsoft Office PowerPoint</Application>
  <PresentationFormat>On-screen Show (4:3)</PresentationFormat>
  <Paragraphs>128</Paragraphs>
  <Slides>33</Slides>
  <Notes>27</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Concourse</vt:lpstr>
      <vt:lpstr>ROOTCON 101</vt:lpstr>
      <vt:lpstr>Agenda</vt:lpstr>
      <vt:lpstr>MeH</vt:lpstr>
      <vt:lpstr>MeH</vt:lpstr>
      <vt:lpstr>About</vt:lpstr>
      <vt:lpstr>About</vt:lpstr>
      <vt:lpstr>Advocacy</vt:lpstr>
      <vt:lpstr>Advocacy</vt:lpstr>
      <vt:lpstr>Advocacy</vt:lpstr>
      <vt:lpstr>Logistics</vt:lpstr>
      <vt:lpstr>Goons</vt:lpstr>
      <vt:lpstr>Activities</vt:lpstr>
      <vt:lpstr>Rules of ROOTCON</vt:lpstr>
      <vt:lpstr>Rules of ROOTCON</vt:lpstr>
      <vt:lpstr>Rules of ROOTCON</vt:lpstr>
      <vt:lpstr>Rules of ROOTCON</vt:lpstr>
      <vt:lpstr>Rules of ROOTCON</vt:lpstr>
      <vt:lpstr>Activities</vt:lpstr>
      <vt:lpstr>Activities</vt:lpstr>
      <vt:lpstr>Milestone</vt:lpstr>
      <vt:lpstr>Sponsors</vt:lpstr>
      <vt:lpstr>Sponsors</vt:lpstr>
      <vt:lpstr>Sponsors</vt:lpstr>
      <vt:lpstr>Sponsors</vt:lpstr>
      <vt:lpstr>Sponsors</vt:lpstr>
      <vt:lpstr>Sponsors</vt:lpstr>
      <vt:lpstr>Sponsors</vt:lpstr>
      <vt:lpstr>Sponsors</vt:lpstr>
      <vt:lpstr>Sponsors</vt:lpstr>
      <vt:lpstr>Sponsors</vt:lpstr>
      <vt:lpstr>Media Partners</vt:lpstr>
      <vt:lpstr>APPLAUSE TO OUR SPONSORS</vt:lpstr>
      <vt:lpstr>                2-3 Questions</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ROOTCON 101</dc:title>
  <dc:creator>Labrador, Dax</dc:creator>
  <cp:lastModifiedBy>Dax Labrador</cp:lastModifiedBy>
  <cp:revision>33</cp:revision>
  <dcterms:created xsi:type="dcterms:W3CDTF">2011-03-06T10:30:37Z</dcterms:created>
  <dcterms:modified xsi:type="dcterms:W3CDTF">2011-09-01T21:43:45Z</dcterms:modified>
</cp:coreProperties>
</file>